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74" r:id="rId11"/>
    <p:sldId id="275" r:id="rId12"/>
    <p:sldId id="276" r:id="rId13"/>
    <p:sldId id="277" r:id="rId14"/>
    <p:sldId id="265" r:id="rId15"/>
    <p:sldId id="266" r:id="rId16"/>
    <p:sldId id="292" r:id="rId17"/>
    <p:sldId id="278" r:id="rId18"/>
    <p:sldId id="280" r:id="rId19"/>
    <p:sldId id="281" r:id="rId20"/>
    <p:sldId id="279" r:id="rId21"/>
    <p:sldId id="282" r:id="rId22"/>
    <p:sldId id="293" r:id="rId23"/>
    <p:sldId id="267" r:id="rId24"/>
    <p:sldId id="283" r:id="rId25"/>
    <p:sldId id="284" r:id="rId26"/>
    <p:sldId id="285" r:id="rId27"/>
    <p:sldId id="286" r:id="rId28"/>
    <p:sldId id="268" r:id="rId29"/>
    <p:sldId id="287" r:id="rId30"/>
    <p:sldId id="291" r:id="rId31"/>
    <p:sldId id="288" r:id="rId32"/>
    <p:sldId id="290" r:id="rId33"/>
    <p:sldId id="289" r:id="rId34"/>
    <p:sldId id="269" r:id="rId35"/>
    <p:sldId id="270" r:id="rId36"/>
    <p:sldId id="271" r:id="rId37"/>
    <p:sldId id="272" r:id="rId38"/>
    <p:sldId id="273" r:id="rId39"/>
  </p:sldIdLst>
  <p:sldSz cx="9144000" cy="5143500" type="screen16x9"/>
  <p:notesSz cx="6858000" cy="9144000"/>
  <p:embeddedFontLst>
    <p:embeddedFont>
      <p:font typeface="Lato" panose="020F0502020204030203"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A11D8-D23F-467C-8054-81A8F90026D5}" v="126" dt="2024-05-28T19:39:08.8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xBCN Mehra,Rohit (IT INF) EXTERNAL" userId="a3e24c3e-2f7f-4dec-ae8b-562e3a6f6a84" providerId="ADAL" clId="{0EEA11D8-D23F-467C-8054-81A8F90026D5}"/>
    <pc:docChg chg="undo custSel addSld modSld">
      <pc:chgData name="zxBCN Mehra,Rohit (IT INF) EXTERNAL" userId="a3e24c3e-2f7f-4dec-ae8b-562e3a6f6a84" providerId="ADAL" clId="{0EEA11D8-D23F-467C-8054-81A8F90026D5}" dt="2024-05-28T19:40:21.497" v="531" actId="5793"/>
      <pc:docMkLst>
        <pc:docMk/>
      </pc:docMkLst>
      <pc:sldChg chg="mod modShow">
        <pc:chgData name="zxBCN Mehra,Rohit (IT INF) EXTERNAL" userId="a3e24c3e-2f7f-4dec-ae8b-562e3a6f6a84" providerId="ADAL" clId="{0EEA11D8-D23F-467C-8054-81A8F90026D5}" dt="2024-05-28T19:33:44.234" v="509" actId="729"/>
        <pc:sldMkLst>
          <pc:docMk/>
          <pc:sldMk cId="0" sldId="261"/>
        </pc:sldMkLst>
      </pc:sldChg>
      <pc:sldChg chg="mod modShow">
        <pc:chgData name="zxBCN Mehra,Rohit (IT INF) EXTERNAL" userId="a3e24c3e-2f7f-4dec-ae8b-562e3a6f6a84" providerId="ADAL" clId="{0EEA11D8-D23F-467C-8054-81A8F90026D5}" dt="2024-05-28T19:33:33.470" v="508" actId="729"/>
        <pc:sldMkLst>
          <pc:docMk/>
          <pc:sldMk cId="0" sldId="263"/>
        </pc:sldMkLst>
      </pc:sldChg>
      <pc:sldChg chg="modSp mod">
        <pc:chgData name="zxBCN Mehra,Rohit (IT INF) EXTERNAL" userId="a3e24c3e-2f7f-4dec-ae8b-562e3a6f6a84" providerId="ADAL" clId="{0EEA11D8-D23F-467C-8054-81A8F90026D5}" dt="2024-05-28T19:39:43.924" v="527" actId="113"/>
        <pc:sldMkLst>
          <pc:docMk/>
          <pc:sldMk cId="0" sldId="264"/>
        </pc:sldMkLst>
        <pc:spChg chg="mod">
          <ac:chgData name="zxBCN Mehra,Rohit (IT INF) EXTERNAL" userId="a3e24c3e-2f7f-4dec-ae8b-562e3a6f6a84" providerId="ADAL" clId="{0EEA11D8-D23F-467C-8054-81A8F90026D5}" dt="2024-05-28T19:39:43.924" v="527" actId="113"/>
          <ac:spMkLst>
            <pc:docMk/>
            <pc:sldMk cId="0" sldId="264"/>
            <ac:spMk id="105" creationId="{00000000-0000-0000-0000-000000000000}"/>
          </ac:spMkLst>
        </pc:spChg>
      </pc:sldChg>
      <pc:sldChg chg="mod modShow">
        <pc:chgData name="zxBCN Mehra,Rohit (IT INF) EXTERNAL" userId="a3e24c3e-2f7f-4dec-ae8b-562e3a6f6a84" providerId="ADAL" clId="{0EEA11D8-D23F-467C-8054-81A8F90026D5}" dt="2024-05-28T19:10:08.192" v="421" actId="729"/>
        <pc:sldMkLst>
          <pc:docMk/>
          <pc:sldMk cId="0" sldId="265"/>
        </pc:sldMkLst>
      </pc:sldChg>
      <pc:sldChg chg="delSp modSp mod">
        <pc:chgData name="zxBCN Mehra,Rohit (IT INF) EXTERNAL" userId="a3e24c3e-2f7f-4dec-ae8b-562e3a6f6a84" providerId="ADAL" clId="{0EEA11D8-D23F-467C-8054-81A8F90026D5}" dt="2024-05-28T19:11:15.253" v="446" actId="20577"/>
        <pc:sldMkLst>
          <pc:docMk/>
          <pc:sldMk cId="0" sldId="266"/>
        </pc:sldMkLst>
        <pc:spChg chg="mod">
          <ac:chgData name="zxBCN Mehra,Rohit (IT INF) EXTERNAL" userId="a3e24c3e-2f7f-4dec-ae8b-562e3a6f6a84" providerId="ADAL" clId="{0EEA11D8-D23F-467C-8054-81A8F90026D5}" dt="2024-05-28T19:11:15.253" v="446" actId="20577"/>
          <ac:spMkLst>
            <pc:docMk/>
            <pc:sldMk cId="0" sldId="266"/>
            <ac:spMk id="116" creationId="{00000000-0000-0000-0000-000000000000}"/>
          </ac:spMkLst>
        </pc:spChg>
        <pc:picChg chg="del mod">
          <ac:chgData name="zxBCN Mehra,Rohit (IT INF) EXTERNAL" userId="a3e24c3e-2f7f-4dec-ae8b-562e3a6f6a84" providerId="ADAL" clId="{0EEA11D8-D23F-467C-8054-81A8F90026D5}" dt="2024-05-28T19:10:56.098" v="439" actId="478"/>
          <ac:picMkLst>
            <pc:docMk/>
            <pc:sldMk cId="0" sldId="266"/>
            <ac:picMk id="2" creationId="{39F88AF5-EF6D-204F-CFD8-ADAF2B2AD53D}"/>
          </ac:picMkLst>
        </pc:picChg>
      </pc:sldChg>
      <pc:sldChg chg="modSp mod">
        <pc:chgData name="zxBCN Mehra,Rohit (IT INF) EXTERNAL" userId="a3e24c3e-2f7f-4dec-ae8b-562e3a6f6a84" providerId="ADAL" clId="{0EEA11D8-D23F-467C-8054-81A8F90026D5}" dt="2024-05-28T19:19:13.019" v="484" actId="20577"/>
        <pc:sldMkLst>
          <pc:docMk/>
          <pc:sldMk cId="0" sldId="267"/>
        </pc:sldMkLst>
        <pc:spChg chg="mod">
          <ac:chgData name="zxBCN Mehra,Rohit (IT INF) EXTERNAL" userId="a3e24c3e-2f7f-4dec-ae8b-562e3a6f6a84" providerId="ADAL" clId="{0EEA11D8-D23F-467C-8054-81A8F90026D5}" dt="2024-05-28T19:19:13.019" v="484" actId="20577"/>
          <ac:spMkLst>
            <pc:docMk/>
            <pc:sldMk cId="0" sldId="267"/>
            <ac:spMk id="122" creationId="{00000000-0000-0000-0000-000000000000}"/>
          </ac:spMkLst>
        </pc:spChg>
      </pc:sldChg>
      <pc:sldChg chg="addSp delSp modSp mod">
        <pc:chgData name="zxBCN Mehra,Rohit (IT INF) EXTERNAL" userId="a3e24c3e-2f7f-4dec-ae8b-562e3a6f6a84" providerId="ADAL" clId="{0EEA11D8-D23F-467C-8054-81A8F90026D5}" dt="2024-05-28T19:39:49.762" v="528" actId="113"/>
        <pc:sldMkLst>
          <pc:docMk/>
          <pc:sldMk cId="570215472" sldId="274"/>
        </pc:sldMkLst>
        <pc:spChg chg="mod">
          <ac:chgData name="zxBCN Mehra,Rohit (IT INF) EXTERNAL" userId="a3e24c3e-2f7f-4dec-ae8b-562e3a6f6a84" providerId="ADAL" clId="{0EEA11D8-D23F-467C-8054-81A8F90026D5}" dt="2024-05-28T19:39:49.762" v="528" actId="113"/>
          <ac:spMkLst>
            <pc:docMk/>
            <pc:sldMk cId="570215472" sldId="274"/>
            <ac:spMk id="105" creationId="{00000000-0000-0000-0000-000000000000}"/>
          </ac:spMkLst>
        </pc:spChg>
        <pc:graphicFrameChg chg="del">
          <ac:chgData name="zxBCN Mehra,Rohit (IT INF) EXTERNAL" userId="a3e24c3e-2f7f-4dec-ae8b-562e3a6f6a84" providerId="ADAL" clId="{0EEA11D8-D23F-467C-8054-81A8F90026D5}" dt="2024-05-28T19:38:43.018" v="518" actId="478"/>
          <ac:graphicFrameMkLst>
            <pc:docMk/>
            <pc:sldMk cId="570215472" sldId="274"/>
            <ac:graphicFrameMk id="3" creationId="{6F547D7B-CB52-429E-827E-C953FBD26E6A}"/>
          </ac:graphicFrameMkLst>
        </pc:graphicFrameChg>
        <pc:graphicFrameChg chg="add mod">
          <ac:chgData name="zxBCN Mehra,Rohit (IT INF) EXTERNAL" userId="a3e24c3e-2f7f-4dec-ae8b-562e3a6f6a84" providerId="ADAL" clId="{0EEA11D8-D23F-467C-8054-81A8F90026D5}" dt="2024-05-28T19:39:25.728" v="526" actId="14100"/>
          <ac:graphicFrameMkLst>
            <pc:docMk/>
            <pc:sldMk cId="570215472" sldId="274"/>
            <ac:graphicFrameMk id="4" creationId="{B7CF99EE-861C-4C9F-B981-EEC3ABE19DA9}"/>
          </ac:graphicFrameMkLst>
        </pc:graphicFrameChg>
      </pc:sldChg>
      <pc:sldChg chg="modSp mod">
        <pc:chgData name="zxBCN Mehra,Rohit (IT INF) EXTERNAL" userId="a3e24c3e-2f7f-4dec-ae8b-562e3a6f6a84" providerId="ADAL" clId="{0EEA11D8-D23F-467C-8054-81A8F90026D5}" dt="2024-05-28T19:40:06.509" v="529" actId="113"/>
        <pc:sldMkLst>
          <pc:docMk/>
          <pc:sldMk cId="1542980214" sldId="275"/>
        </pc:sldMkLst>
        <pc:spChg chg="mod">
          <ac:chgData name="zxBCN Mehra,Rohit (IT INF) EXTERNAL" userId="a3e24c3e-2f7f-4dec-ae8b-562e3a6f6a84" providerId="ADAL" clId="{0EEA11D8-D23F-467C-8054-81A8F90026D5}" dt="2024-05-28T19:40:06.509" v="529" actId="113"/>
          <ac:spMkLst>
            <pc:docMk/>
            <pc:sldMk cId="1542980214" sldId="275"/>
            <ac:spMk id="105" creationId="{00000000-0000-0000-0000-000000000000}"/>
          </ac:spMkLst>
        </pc:spChg>
      </pc:sldChg>
      <pc:sldChg chg="modSp mod">
        <pc:chgData name="zxBCN Mehra,Rohit (IT INF) EXTERNAL" userId="a3e24c3e-2f7f-4dec-ae8b-562e3a6f6a84" providerId="ADAL" clId="{0EEA11D8-D23F-467C-8054-81A8F90026D5}" dt="2024-05-28T19:09:48.033" v="420" actId="14100"/>
        <pc:sldMkLst>
          <pc:docMk/>
          <pc:sldMk cId="668140390" sldId="276"/>
        </pc:sldMkLst>
        <pc:spChg chg="mod">
          <ac:chgData name="zxBCN Mehra,Rohit (IT INF) EXTERNAL" userId="a3e24c3e-2f7f-4dec-ae8b-562e3a6f6a84" providerId="ADAL" clId="{0EEA11D8-D23F-467C-8054-81A8F90026D5}" dt="2024-05-28T19:09:29.161" v="416" actId="20577"/>
          <ac:spMkLst>
            <pc:docMk/>
            <pc:sldMk cId="668140390" sldId="276"/>
            <ac:spMk id="105" creationId="{00000000-0000-0000-0000-000000000000}"/>
          </ac:spMkLst>
        </pc:spChg>
        <pc:picChg chg="mod">
          <ac:chgData name="zxBCN Mehra,Rohit (IT INF) EXTERNAL" userId="a3e24c3e-2f7f-4dec-ae8b-562e3a6f6a84" providerId="ADAL" clId="{0EEA11D8-D23F-467C-8054-81A8F90026D5}" dt="2024-05-28T19:09:48.033" v="420" actId="14100"/>
          <ac:picMkLst>
            <pc:docMk/>
            <pc:sldMk cId="668140390" sldId="276"/>
            <ac:picMk id="2" creationId="{5DD5488F-375C-8B25-0E78-4F73413DD80B}"/>
          </ac:picMkLst>
        </pc:picChg>
      </pc:sldChg>
      <pc:sldChg chg="modSp mod">
        <pc:chgData name="zxBCN Mehra,Rohit (IT INF) EXTERNAL" userId="a3e24c3e-2f7f-4dec-ae8b-562e3a6f6a84" providerId="ADAL" clId="{0EEA11D8-D23F-467C-8054-81A8F90026D5}" dt="2024-05-28T19:40:21.497" v="531" actId="5793"/>
        <pc:sldMkLst>
          <pc:docMk/>
          <pc:sldMk cId="271283254" sldId="277"/>
        </pc:sldMkLst>
        <pc:spChg chg="mod">
          <ac:chgData name="zxBCN Mehra,Rohit (IT INF) EXTERNAL" userId="a3e24c3e-2f7f-4dec-ae8b-562e3a6f6a84" providerId="ADAL" clId="{0EEA11D8-D23F-467C-8054-81A8F90026D5}" dt="2024-05-28T19:40:21.497" v="531" actId="5793"/>
          <ac:spMkLst>
            <pc:docMk/>
            <pc:sldMk cId="271283254" sldId="277"/>
            <ac:spMk id="105" creationId="{00000000-0000-0000-0000-000000000000}"/>
          </ac:spMkLst>
        </pc:spChg>
      </pc:sldChg>
      <pc:sldChg chg="addSp delSp modSp mod">
        <pc:chgData name="zxBCN Mehra,Rohit (IT INF) EXTERNAL" userId="a3e24c3e-2f7f-4dec-ae8b-562e3a6f6a84" providerId="ADAL" clId="{0EEA11D8-D23F-467C-8054-81A8F90026D5}" dt="2024-05-28T19:12:54.356" v="455" actId="20577"/>
        <pc:sldMkLst>
          <pc:docMk/>
          <pc:sldMk cId="4122991601" sldId="280"/>
        </pc:sldMkLst>
        <pc:spChg chg="mod">
          <ac:chgData name="zxBCN Mehra,Rohit (IT INF) EXTERNAL" userId="a3e24c3e-2f7f-4dec-ae8b-562e3a6f6a84" providerId="ADAL" clId="{0EEA11D8-D23F-467C-8054-81A8F90026D5}" dt="2024-05-28T19:12:54.356" v="455" actId="20577"/>
          <ac:spMkLst>
            <pc:docMk/>
            <pc:sldMk cId="4122991601" sldId="280"/>
            <ac:spMk id="5" creationId="{70EEB0A1-D081-A026-5ACA-0A2BB14EABF4}"/>
          </ac:spMkLst>
        </pc:spChg>
        <pc:graphicFrameChg chg="del">
          <ac:chgData name="zxBCN Mehra,Rohit (IT INF) EXTERNAL" userId="a3e24c3e-2f7f-4dec-ae8b-562e3a6f6a84" providerId="ADAL" clId="{0EEA11D8-D23F-467C-8054-81A8F90026D5}" dt="2024-05-28T19:12:23.322" v="447" actId="478"/>
          <ac:graphicFrameMkLst>
            <pc:docMk/>
            <pc:sldMk cId="4122991601" sldId="280"/>
            <ac:graphicFrameMk id="6" creationId="{66CDBA5A-1A84-3F03-F42D-71FF9C9A09BA}"/>
          </ac:graphicFrameMkLst>
        </pc:graphicFrameChg>
        <pc:picChg chg="add mod">
          <ac:chgData name="zxBCN Mehra,Rohit (IT INF) EXTERNAL" userId="a3e24c3e-2f7f-4dec-ae8b-562e3a6f6a84" providerId="ADAL" clId="{0EEA11D8-D23F-467C-8054-81A8F90026D5}" dt="2024-05-28T19:12:43.369" v="449" actId="1076"/>
          <ac:picMkLst>
            <pc:docMk/>
            <pc:sldMk cId="4122991601" sldId="280"/>
            <ac:picMk id="3" creationId="{D412CEC6-10D2-DC9D-BAAD-FE52C56EF3CE}"/>
          </ac:picMkLst>
        </pc:picChg>
      </pc:sldChg>
      <pc:sldChg chg="modSp mod">
        <pc:chgData name="zxBCN Mehra,Rohit (IT INF) EXTERNAL" userId="a3e24c3e-2f7f-4dec-ae8b-562e3a6f6a84" providerId="ADAL" clId="{0EEA11D8-D23F-467C-8054-81A8F90026D5}" dt="2024-05-28T19:18:32.883" v="481" actId="20577"/>
        <pc:sldMkLst>
          <pc:docMk/>
          <pc:sldMk cId="1556489639" sldId="282"/>
        </pc:sldMkLst>
        <pc:spChg chg="mod">
          <ac:chgData name="zxBCN Mehra,Rohit (IT INF) EXTERNAL" userId="a3e24c3e-2f7f-4dec-ae8b-562e3a6f6a84" providerId="ADAL" clId="{0EEA11D8-D23F-467C-8054-81A8F90026D5}" dt="2024-05-28T19:18:32.883" v="481" actId="20577"/>
          <ac:spMkLst>
            <pc:docMk/>
            <pc:sldMk cId="1556489639" sldId="282"/>
            <ac:spMk id="116" creationId="{00000000-0000-0000-0000-000000000000}"/>
          </ac:spMkLst>
        </pc:spChg>
      </pc:sldChg>
      <pc:sldChg chg="addSp delSp modSp mod">
        <pc:chgData name="zxBCN Mehra,Rohit (IT INF) EXTERNAL" userId="a3e24c3e-2f7f-4dec-ae8b-562e3a6f6a84" providerId="ADAL" clId="{0EEA11D8-D23F-467C-8054-81A8F90026D5}" dt="2024-05-28T19:32:12.610" v="495" actId="14100"/>
        <pc:sldMkLst>
          <pc:docMk/>
          <pc:sldMk cId="3434740106" sldId="284"/>
        </pc:sldMkLst>
        <pc:spChg chg="mod">
          <ac:chgData name="zxBCN Mehra,Rohit (IT INF) EXTERNAL" userId="a3e24c3e-2f7f-4dec-ae8b-562e3a6f6a84" providerId="ADAL" clId="{0EEA11D8-D23F-467C-8054-81A8F90026D5}" dt="2024-05-28T19:32:01.119" v="493" actId="20577"/>
          <ac:spMkLst>
            <pc:docMk/>
            <pc:sldMk cId="3434740106" sldId="284"/>
            <ac:spMk id="122" creationId="{00000000-0000-0000-0000-000000000000}"/>
          </ac:spMkLst>
        </pc:spChg>
        <pc:graphicFrameChg chg="del">
          <ac:chgData name="zxBCN Mehra,Rohit (IT INF) EXTERNAL" userId="a3e24c3e-2f7f-4dec-ae8b-562e3a6f6a84" providerId="ADAL" clId="{0EEA11D8-D23F-467C-8054-81A8F90026D5}" dt="2024-05-28T19:19:39.018" v="485" actId="478"/>
          <ac:graphicFrameMkLst>
            <pc:docMk/>
            <pc:sldMk cId="3434740106" sldId="284"/>
            <ac:graphicFrameMk id="2" creationId="{7EC4CD41-292E-4632-8D27-80E4606EBC4C}"/>
          </ac:graphicFrameMkLst>
        </pc:graphicFrameChg>
        <pc:graphicFrameChg chg="add mod">
          <ac:chgData name="zxBCN Mehra,Rohit (IT INF) EXTERNAL" userId="a3e24c3e-2f7f-4dec-ae8b-562e3a6f6a84" providerId="ADAL" clId="{0EEA11D8-D23F-467C-8054-81A8F90026D5}" dt="2024-05-28T19:32:12.610" v="495" actId="14100"/>
          <ac:graphicFrameMkLst>
            <pc:docMk/>
            <pc:sldMk cId="3434740106" sldId="284"/>
            <ac:graphicFrameMk id="3" creationId="{1B04C810-3D3C-4346-9C48-91397BE7E951}"/>
          </ac:graphicFrameMkLst>
        </pc:graphicFrameChg>
      </pc:sldChg>
      <pc:sldChg chg="addSp delSp modSp mod">
        <pc:chgData name="zxBCN Mehra,Rohit (IT INF) EXTERNAL" userId="a3e24c3e-2f7f-4dec-ae8b-562e3a6f6a84" providerId="ADAL" clId="{0EEA11D8-D23F-467C-8054-81A8F90026D5}" dt="2024-05-28T19:32:57.245" v="507" actId="14100"/>
        <pc:sldMkLst>
          <pc:docMk/>
          <pc:sldMk cId="1319759615" sldId="285"/>
        </pc:sldMkLst>
        <pc:graphicFrameChg chg="add del">
          <ac:chgData name="zxBCN Mehra,Rohit (IT INF) EXTERNAL" userId="a3e24c3e-2f7f-4dec-ae8b-562e3a6f6a84" providerId="ADAL" clId="{0EEA11D8-D23F-467C-8054-81A8F90026D5}" dt="2024-05-28T19:32:37.227" v="499" actId="478"/>
          <ac:graphicFrameMkLst>
            <pc:docMk/>
            <pc:sldMk cId="1319759615" sldId="285"/>
            <ac:graphicFrameMk id="2" creationId="{C6F5DE57-B26A-4D21-BAD9-ABA5A5CD0994}"/>
          </ac:graphicFrameMkLst>
        </pc:graphicFrameChg>
        <pc:graphicFrameChg chg="add mod">
          <ac:chgData name="zxBCN Mehra,Rohit (IT INF) EXTERNAL" userId="a3e24c3e-2f7f-4dec-ae8b-562e3a6f6a84" providerId="ADAL" clId="{0EEA11D8-D23F-467C-8054-81A8F90026D5}" dt="2024-05-28T19:32:57.245" v="507" actId="14100"/>
          <ac:graphicFrameMkLst>
            <pc:docMk/>
            <pc:sldMk cId="1319759615" sldId="285"/>
            <ac:graphicFrameMk id="5" creationId="{D9065427-6483-4F26-9B19-92303C5D6EB3}"/>
          </ac:graphicFrameMkLst>
        </pc:graphicFrameChg>
      </pc:sldChg>
      <pc:sldChg chg="modSp mod">
        <pc:chgData name="zxBCN Mehra,Rohit (IT INF) EXTERNAL" userId="a3e24c3e-2f7f-4dec-ae8b-562e3a6f6a84" providerId="ADAL" clId="{0EEA11D8-D23F-467C-8054-81A8F90026D5}" dt="2024-05-28T18:56:39.295" v="401" actId="113"/>
        <pc:sldMkLst>
          <pc:docMk/>
          <pc:sldMk cId="3167230941" sldId="286"/>
        </pc:sldMkLst>
        <pc:spChg chg="mod">
          <ac:chgData name="zxBCN Mehra,Rohit (IT INF) EXTERNAL" userId="a3e24c3e-2f7f-4dec-ae8b-562e3a6f6a84" providerId="ADAL" clId="{0EEA11D8-D23F-467C-8054-81A8F90026D5}" dt="2024-05-28T18:56:39.295" v="401" actId="113"/>
          <ac:spMkLst>
            <pc:docMk/>
            <pc:sldMk cId="3167230941" sldId="286"/>
            <ac:spMk id="122" creationId="{00000000-0000-0000-0000-000000000000}"/>
          </ac:spMkLst>
        </pc:spChg>
      </pc:sldChg>
      <pc:sldChg chg="modSp mod">
        <pc:chgData name="zxBCN Mehra,Rohit (IT INF) EXTERNAL" userId="a3e24c3e-2f7f-4dec-ae8b-562e3a6f6a84" providerId="ADAL" clId="{0EEA11D8-D23F-467C-8054-81A8F90026D5}" dt="2024-05-28T18:55:54.244" v="399" actId="20577"/>
        <pc:sldMkLst>
          <pc:docMk/>
          <pc:sldMk cId="2279116290" sldId="287"/>
        </pc:sldMkLst>
        <pc:spChg chg="mod">
          <ac:chgData name="zxBCN Mehra,Rohit (IT INF) EXTERNAL" userId="a3e24c3e-2f7f-4dec-ae8b-562e3a6f6a84" providerId="ADAL" clId="{0EEA11D8-D23F-467C-8054-81A8F90026D5}" dt="2024-05-28T18:55:54.244" v="399" actId="20577"/>
          <ac:spMkLst>
            <pc:docMk/>
            <pc:sldMk cId="2279116290" sldId="287"/>
            <ac:spMk id="129" creationId="{00000000-0000-0000-0000-000000000000}"/>
          </ac:spMkLst>
        </pc:spChg>
      </pc:sldChg>
      <pc:sldChg chg="addSp delSp modSp mod">
        <pc:chgData name="zxBCN Mehra,Rohit (IT INF) EXTERNAL" userId="a3e24c3e-2f7f-4dec-ae8b-562e3a6f6a84" providerId="ADAL" clId="{0EEA11D8-D23F-467C-8054-81A8F90026D5}" dt="2024-05-28T18:47:25.423" v="4" actId="14100"/>
        <pc:sldMkLst>
          <pc:docMk/>
          <pc:sldMk cId="1147841761" sldId="289"/>
        </pc:sldMkLst>
        <pc:picChg chg="add mod">
          <ac:chgData name="zxBCN Mehra,Rohit (IT INF) EXTERNAL" userId="a3e24c3e-2f7f-4dec-ae8b-562e3a6f6a84" providerId="ADAL" clId="{0EEA11D8-D23F-467C-8054-81A8F90026D5}" dt="2024-05-28T18:47:25.423" v="4" actId="14100"/>
          <ac:picMkLst>
            <pc:docMk/>
            <pc:sldMk cId="1147841761" sldId="289"/>
            <ac:picMk id="4" creationId="{B4E915A2-34F5-0A1B-9025-69585826D0DB}"/>
          </ac:picMkLst>
        </pc:picChg>
        <pc:picChg chg="del">
          <ac:chgData name="zxBCN Mehra,Rohit (IT INF) EXTERNAL" userId="a3e24c3e-2f7f-4dec-ae8b-562e3a6f6a84" providerId="ADAL" clId="{0EEA11D8-D23F-467C-8054-81A8F90026D5}" dt="2024-05-28T18:47:08.220" v="0" actId="478"/>
          <ac:picMkLst>
            <pc:docMk/>
            <pc:sldMk cId="1147841761" sldId="289"/>
            <ac:picMk id="5" creationId="{842C5DBD-C83C-9777-632C-97C0C68FE6A5}"/>
          </ac:picMkLst>
        </pc:picChg>
      </pc:sldChg>
      <pc:sldChg chg="addSp modSp add mod">
        <pc:chgData name="zxBCN Mehra,Rohit (IT INF) EXTERNAL" userId="a3e24c3e-2f7f-4dec-ae8b-562e3a6f6a84" providerId="ADAL" clId="{0EEA11D8-D23F-467C-8054-81A8F90026D5}" dt="2024-05-28T18:55:42.915" v="398"/>
        <pc:sldMkLst>
          <pc:docMk/>
          <pc:sldMk cId="1375874638" sldId="291"/>
        </pc:sldMkLst>
        <pc:spChg chg="mod">
          <ac:chgData name="zxBCN Mehra,Rohit (IT INF) EXTERNAL" userId="a3e24c3e-2f7f-4dec-ae8b-562e3a6f6a84" providerId="ADAL" clId="{0EEA11D8-D23F-467C-8054-81A8F90026D5}" dt="2024-05-28T18:52:58.249" v="375" actId="20577"/>
          <ac:spMkLst>
            <pc:docMk/>
            <pc:sldMk cId="1375874638" sldId="291"/>
            <ac:spMk id="129" creationId="{00000000-0000-0000-0000-000000000000}"/>
          </ac:spMkLst>
        </pc:spChg>
        <pc:graphicFrameChg chg="add mod">
          <ac:chgData name="zxBCN Mehra,Rohit (IT INF) EXTERNAL" userId="a3e24c3e-2f7f-4dec-ae8b-562e3a6f6a84" providerId="ADAL" clId="{0EEA11D8-D23F-467C-8054-81A8F90026D5}" dt="2024-05-28T18:55:42.915" v="398"/>
          <ac:graphicFrameMkLst>
            <pc:docMk/>
            <pc:sldMk cId="1375874638" sldId="291"/>
            <ac:graphicFrameMk id="2" creationId="{CB3C5902-72DF-4D4F-98B4-EB187058E8AD}"/>
          </ac:graphicFrameMkLst>
        </pc:graphicFrameChg>
      </pc:sldChg>
      <pc:sldChg chg="modSp add mod">
        <pc:chgData name="zxBCN Mehra,Rohit (IT INF) EXTERNAL" userId="a3e24c3e-2f7f-4dec-ae8b-562e3a6f6a84" providerId="ADAL" clId="{0EEA11D8-D23F-467C-8054-81A8F90026D5}" dt="2024-05-28T19:10:50.625" v="438" actId="14100"/>
        <pc:sldMkLst>
          <pc:docMk/>
          <pc:sldMk cId="4126377693" sldId="292"/>
        </pc:sldMkLst>
        <pc:spChg chg="mod">
          <ac:chgData name="zxBCN Mehra,Rohit (IT INF) EXTERNAL" userId="a3e24c3e-2f7f-4dec-ae8b-562e3a6f6a84" providerId="ADAL" clId="{0EEA11D8-D23F-467C-8054-81A8F90026D5}" dt="2024-05-28T19:10:43.520" v="436" actId="20577"/>
          <ac:spMkLst>
            <pc:docMk/>
            <pc:sldMk cId="4126377693" sldId="292"/>
            <ac:spMk id="116" creationId="{00000000-0000-0000-0000-000000000000}"/>
          </ac:spMkLst>
        </pc:spChg>
        <pc:picChg chg="mod">
          <ac:chgData name="zxBCN Mehra,Rohit (IT INF) EXTERNAL" userId="a3e24c3e-2f7f-4dec-ae8b-562e3a6f6a84" providerId="ADAL" clId="{0EEA11D8-D23F-467C-8054-81A8F90026D5}" dt="2024-05-28T19:10:50.625" v="438" actId="14100"/>
          <ac:picMkLst>
            <pc:docMk/>
            <pc:sldMk cId="4126377693" sldId="292"/>
            <ac:picMk id="2" creationId="{39F88AF5-EF6D-204F-CFD8-ADAF2B2AD53D}"/>
          </ac:picMkLst>
        </pc:picChg>
      </pc:sldChg>
    </pc:docChg>
  </pc:docChgLst>
  <pc:docChgLst>
    <pc:chgData name="Rohit Mehra" userId="a3e24c3e-2f7f-4dec-ae8b-562e3a6f6a84" providerId="ADAL" clId="{0EEA11D8-D23F-467C-8054-81A8F90026D5}"/>
    <pc:docChg chg="undo redo custSel addSld modSld sldOrd">
      <pc:chgData name="Rohit Mehra" userId="a3e24c3e-2f7f-4dec-ae8b-562e3a6f6a84" providerId="ADAL" clId="{0EEA11D8-D23F-467C-8054-81A8F90026D5}" dt="2024-06-04T10:38:35.754" v="2591" actId="12"/>
      <pc:docMkLst>
        <pc:docMk/>
      </pc:docMkLst>
      <pc:sldChg chg="modSp mod">
        <pc:chgData name="Rohit Mehra" userId="a3e24c3e-2f7f-4dec-ae8b-562e3a6f6a84" providerId="ADAL" clId="{0EEA11D8-D23F-467C-8054-81A8F90026D5}" dt="2024-05-24T10:06:50.076" v="25" actId="20577"/>
        <pc:sldMkLst>
          <pc:docMk/>
          <pc:sldMk cId="0" sldId="257"/>
        </pc:sldMkLst>
        <pc:spChg chg="mod">
          <ac:chgData name="Rohit Mehra" userId="a3e24c3e-2f7f-4dec-ae8b-562e3a6f6a84" providerId="ADAL" clId="{0EEA11D8-D23F-467C-8054-81A8F90026D5}" dt="2024-05-24T10:06:50.076" v="25" actId="20577"/>
          <ac:spMkLst>
            <pc:docMk/>
            <pc:sldMk cId="0" sldId="257"/>
            <ac:spMk id="60" creationId="{00000000-0000-0000-0000-000000000000}"/>
          </ac:spMkLst>
        </pc:spChg>
      </pc:sldChg>
      <pc:sldChg chg="mod modShow">
        <pc:chgData name="Rohit Mehra" userId="a3e24c3e-2f7f-4dec-ae8b-562e3a6f6a84" providerId="ADAL" clId="{0EEA11D8-D23F-467C-8054-81A8F90026D5}" dt="2024-06-04T09:56:39.690" v="1938" actId="729"/>
        <pc:sldMkLst>
          <pc:docMk/>
          <pc:sldMk cId="0" sldId="261"/>
        </pc:sldMkLst>
      </pc:sldChg>
      <pc:sldChg chg="mod modShow">
        <pc:chgData name="Rohit Mehra" userId="a3e24c3e-2f7f-4dec-ae8b-562e3a6f6a84" providerId="ADAL" clId="{0EEA11D8-D23F-467C-8054-81A8F90026D5}" dt="2024-06-04T09:56:35.174" v="1937" actId="729"/>
        <pc:sldMkLst>
          <pc:docMk/>
          <pc:sldMk cId="0" sldId="262"/>
        </pc:sldMkLst>
      </pc:sldChg>
      <pc:sldChg chg="modSp mod modShow">
        <pc:chgData name="Rohit Mehra" userId="a3e24c3e-2f7f-4dec-ae8b-562e3a6f6a84" providerId="ADAL" clId="{0EEA11D8-D23F-467C-8054-81A8F90026D5}" dt="2024-06-04T10:28:34.438" v="2451" actId="1076"/>
        <pc:sldMkLst>
          <pc:docMk/>
          <pc:sldMk cId="0" sldId="263"/>
        </pc:sldMkLst>
        <pc:spChg chg="mod">
          <ac:chgData name="Rohit Mehra" userId="a3e24c3e-2f7f-4dec-ae8b-562e3a6f6a84" providerId="ADAL" clId="{0EEA11D8-D23F-467C-8054-81A8F90026D5}" dt="2024-06-04T10:28:29.182" v="2449" actId="20577"/>
          <ac:spMkLst>
            <pc:docMk/>
            <pc:sldMk cId="0" sldId="263"/>
            <ac:spMk id="98" creationId="{00000000-0000-0000-0000-000000000000}"/>
          </ac:spMkLst>
        </pc:spChg>
        <pc:picChg chg="mod">
          <ac:chgData name="Rohit Mehra" userId="a3e24c3e-2f7f-4dec-ae8b-562e3a6f6a84" providerId="ADAL" clId="{0EEA11D8-D23F-467C-8054-81A8F90026D5}" dt="2024-06-04T10:28:34.438" v="2451" actId="1076"/>
          <ac:picMkLst>
            <pc:docMk/>
            <pc:sldMk cId="0" sldId="263"/>
            <ac:picMk id="99" creationId="{00000000-0000-0000-0000-000000000000}"/>
          </ac:picMkLst>
        </pc:picChg>
      </pc:sldChg>
      <pc:sldChg chg="addSp modSp mod">
        <pc:chgData name="Rohit Mehra" userId="a3e24c3e-2f7f-4dec-ae8b-562e3a6f6a84" providerId="ADAL" clId="{0EEA11D8-D23F-467C-8054-81A8F90026D5}" dt="2024-06-04T10:38:35.754" v="2591" actId="12"/>
        <pc:sldMkLst>
          <pc:docMk/>
          <pc:sldMk cId="0" sldId="264"/>
        </pc:sldMkLst>
        <pc:spChg chg="mod">
          <ac:chgData name="Rohit Mehra" userId="a3e24c3e-2f7f-4dec-ae8b-562e3a6f6a84" providerId="ADAL" clId="{0EEA11D8-D23F-467C-8054-81A8F90026D5}" dt="2024-06-04T10:38:35.754" v="2591" actId="12"/>
          <ac:spMkLst>
            <pc:docMk/>
            <pc:sldMk cId="0" sldId="264"/>
            <ac:spMk id="105" creationId="{00000000-0000-0000-0000-000000000000}"/>
          </ac:spMkLst>
        </pc:spChg>
        <pc:picChg chg="add mod">
          <ac:chgData name="Rohit Mehra" userId="a3e24c3e-2f7f-4dec-ae8b-562e3a6f6a84" providerId="ADAL" clId="{0EEA11D8-D23F-467C-8054-81A8F90026D5}" dt="2024-06-04T09:57:29.457" v="1944" actId="1076"/>
          <ac:picMkLst>
            <pc:docMk/>
            <pc:sldMk cId="0" sldId="264"/>
            <ac:picMk id="3" creationId="{C44E7C66-4BB5-0B3E-3094-9F0CA88EEE8C}"/>
          </ac:picMkLst>
        </pc:picChg>
      </pc:sldChg>
      <pc:sldChg chg="mod modShow">
        <pc:chgData name="Rohit Mehra" userId="a3e24c3e-2f7f-4dec-ae8b-562e3a6f6a84" providerId="ADAL" clId="{0EEA11D8-D23F-467C-8054-81A8F90026D5}" dt="2024-06-04T09:58:37.167" v="1946" actId="729"/>
        <pc:sldMkLst>
          <pc:docMk/>
          <pc:sldMk cId="0" sldId="265"/>
        </pc:sldMkLst>
      </pc:sldChg>
      <pc:sldChg chg="addSp modSp mod">
        <pc:chgData name="Rohit Mehra" userId="a3e24c3e-2f7f-4dec-ae8b-562e3a6f6a84" providerId="ADAL" clId="{0EEA11D8-D23F-467C-8054-81A8F90026D5}" dt="2024-05-24T11:26:01.007" v="438" actId="20577"/>
        <pc:sldMkLst>
          <pc:docMk/>
          <pc:sldMk cId="0" sldId="266"/>
        </pc:sldMkLst>
        <pc:spChg chg="mod">
          <ac:chgData name="Rohit Mehra" userId="a3e24c3e-2f7f-4dec-ae8b-562e3a6f6a84" providerId="ADAL" clId="{0EEA11D8-D23F-467C-8054-81A8F90026D5}" dt="2024-05-24T11:26:01.007" v="438" actId="20577"/>
          <ac:spMkLst>
            <pc:docMk/>
            <pc:sldMk cId="0" sldId="266"/>
            <ac:spMk id="116" creationId="{00000000-0000-0000-0000-000000000000}"/>
          </ac:spMkLst>
        </pc:spChg>
        <pc:picChg chg="add mod">
          <ac:chgData name="Rohit Mehra" userId="a3e24c3e-2f7f-4dec-ae8b-562e3a6f6a84" providerId="ADAL" clId="{0EEA11D8-D23F-467C-8054-81A8F90026D5}" dt="2024-05-24T11:25:03.982" v="432" actId="1076"/>
          <ac:picMkLst>
            <pc:docMk/>
            <pc:sldMk cId="0" sldId="266"/>
            <ac:picMk id="2" creationId="{39F88AF5-EF6D-204F-CFD8-ADAF2B2AD53D}"/>
          </ac:picMkLst>
        </pc:picChg>
      </pc:sldChg>
      <pc:sldChg chg="modSp mod">
        <pc:chgData name="Rohit Mehra" userId="a3e24c3e-2f7f-4dec-ae8b-562e3a6f6a84" providerId="ADAL" clId="{0EEA11D8-D23F-467C-8054-81A8F90026D5}" dt="2024-06-04T10:11:07.044" v="2433" actId="33524"/>
        <pc:sldMkLst>
          <pc:docMk/>
          <pc:sldMk cId="0" sldId="267"/>
        </pc:sldMkLst>
        <pc:spChg chg="mod">
          <ac:chgData name="Rohit Mehra" userId="a3e24c3e-2f7f-4dec-ae8b-562e3a6f6a84" providerId="ADAL" clId="{0EEA11D8-D23F-467C-8054-81A8F90026D5}" dt="2024-06-04T10:11:07.044" v="2433" actId="33524"/>
          <ac:spMkLst>
            <pc:docMk/>
            <pc:sldMk cId="0" sldId="267"/>
            <ac:spMk id="122" creationId="{00000000-0000-0000-0000-000000000000}"/>
          </ac:spMkLst>
        </pc:spChg>
      </pc:sldChg>
      <pc:sldChg chg="addSp delSp modSp mod">
        <pc:chgData name="Rohit Mehra" userId="a3e24c3e-2f7f-4dec-ae8b-562e3a6f6a84" providerId="ADAL" clId="{0EEA11D8-D23F-467C-8054-81A8F90026D5}" dt="2024-05-24T21:26:26.161" v="1785" actId="1076"/>
        <pc:sldMkLst>
          <pc:docMk/>
          <pc:sldMk cId="0" sldId="268"/>
        </pc:sldMkLst>
        <pc:spChg chg="del mod">
          <ac:chgData name="Rohit Mehra" userId="a3e24c3e-2f7f-4dec-ae8b-562e3a6f6a84" providerId="ADAL" clId="{0EEA11D8-D23F-467C-8054-81A8F90026D5}" dt="2024-05-24T21:25:41.368" v="1778"/>
          <ac:spMkLst>
            <pc:docMk/>
            <pc:sldMk cId="0" sldId="268"/>
            <ac:spMk id="128" creationId="{00000000-0000-0000-0000-000000000000}"/>
          </ac:spMkLst>
        </pc:spChg>
        <pc:spChg chg="mod">
          <ac:chgData name="Rohit Mehra" userId="a3e24c3e-2f7f-4dec-ae8b-562e3a6f6a84" providerId="ADAL" clId="{0EEA11D8-D23F-467C-8054-81A8F90026D5}" dt="2024-05-24T21:26:00.910" v="1782" actId="14100"/>
          <ac:spMkLst>
            <pc:docMk/>
            <pc:sldMk cId="0" sldId="268"/>
            <ac:spMk id="129" creationId="{00000000-0000-0000-0000-000000000000}"/>
          </ac:spMkLst>
        </pc:spChg>
        <pc:picChg chg="add mod">
          <ac:chgData name="Rohit Mehra" userId="a3e24c3e-2f7f-4dec-ae8b-562e3a6f6a84" providerId="ADAL" clId="{0EEA11D8-D23F-467C-8054-81A8F90026D5}" dt="2024-05-24T21:26:26.161" v="1785" actId="1076"/>
          <ac:picMkLst>
            <pc:docMk/>
            <pc:sldMk cId="0" sldId="268"/>
            <ac:picMk id="2" creationId="{D386E455-B965-6A2D-B68B-D77ED0A036A8}"/>
          </ac:picMkLst>
        </pc:picChg>
      </pc:sldChg>
      <pc:sldChg chg="mod modShow">
        <pc:chgData name="Rohit Mehra" userId="a3e24c3e-2f7f-4dec-ae8b-562e3a6f6a84" providerId="ADAL" clId="{0EEA11D8-D23F-467C-8054-81A8F90026D5}" dt="2024-05-24T21:29:15.175" v="1813" actId="729"/>
        <pc:sldMkLst>
          <pc:docMk/>
          <pc:sldMk cId="0" sldId="269"/>
        </pc:sldMkLst>
      </pc:sldChg>
      <pc:sldChg chg="mod modShow">
        <pc:chgData name="Rohit Mehra" userId="a3e24c3e-2f7f-4dec-ae8b-562e3a6f6a84" providerId="ADAL" clId="{0EEA11D8-D23F-467C-8054-81A8F90026D5}" dt="2024-05-24T21:29:29.801" v="1815" actId="729"/>
        <pc:sldMkLst>
          <pc:docMk/>
          <pc:sldMk cId="0" sldId="270"/>
        </pc:sldMkLst>
      </pc:sldChg>
      <pc:sldChg chg="mod modShow">
        <pc:chgData name="Rohit Mehra" userId="a3e24c3e-2f7f-4dec-ae8b-562e3a6f6a84" providerId="ADAL" clId="{0EEA11D8-D23F-467C-8054-81A8F90026D5}" dt="2024-05-24T21:29:24.769" v="1814" actId="729"/>
        <pc:sldMkLst>
          <pc:docMk/>
          <pc:sldMk cId="0" sldId="271"/>
        </pc:sldMkLst>
      </pc:sldChg>
      <pc:sldChg chg="mod modShow">
        <pc:chgData name="Rohit Mehra" userId="a3e24c3e-2f7f-4dec-ae8b-562e3a6f6a84" providerId="ADAL" clId="{0EEA11D8-D23F-467C-8054-81A8F90026D5}" dt="2024-05-24T21:29:35.285" v="1816" actId="729"/>
        <pc:sldMkLst>
          <pc:docMk/>
          <pc:sldMk cId="0" sldId="272"/>
        </pc:sldMkLst>
      </pc:sldChg>
      <pc:sldChg chg="addSp modSp add mod">
        <pc:chgData name="Rohit Mehra" userId="a3e24c3e-2f7f-4dec-ae8b-562e3a6f6a84" providerId="ADAL" clId="{0EEA11D8-D23F-467C-8054-81A8F90026D5}" dt="2024-05-25T06:32:42.876" v="1930" actId="27918"/>
        <pc:sldMkLst>
          <pc:docMk/>
          <pc:sldMk cId="570215472" sldId="274"/>
        </pc:sldMkLst>
        <pc:spChg chg="mod">
          <ac:chgData name="Rohit Mehra" userId="a3e24c3e-2f7f-4dec-ae8b-562e3a6f6a84" providerId="ADAL" clId="{0EEA11D8-D23F-467C-8054-81A8F90026D5}" dt="2024-05-24T10:22:33.544" v="200" actId="20577"/>
          <ac:spMkLst>
            <pc:docMk/>
            <pc:sldMk cId="570215472" sldId="274"/>
            <ac:spMk id="105" creationId="{00000000-0000-0000-0000-000000000000}"/>
          </ac:spMkLst>
        </pc:spChg>
        <pc:graphicFrameChg chg="add mod">
          <ac:chgData name="Rohit Mehra" userId="a3e24c3e-2f7f-4dec-ae8b-562e3a6f6a84" providerId="ADAL" clId="{0EEA11D8-D23F-467C-8054-81A8F90026D5}" dt="2024-05-24T10:23:24.717" v="212" actId="14100"/>
          <ac:graphicFrameMkLst>
            <pc:docMk/>
            <pc:sldMk cId="570215472" sldId="274"/>
            <ac:graphicFrameMk id="3" creationId="{6F547D7B-CB52-429E-827E-C953FBD26E6A}"/>
          </ac:graphicFrameMkLst>
        </pc:graphicFrameChg>
        <pc:picChg chg="add mod">
          <ac:chgData name="Rohit Mehra" userId="a3e24c3e-2f7f-4dec-ae8b-562e3a6f6a84" providerId="ADAL" clId="{0EEA11D8-D23F-467C-8054-81A8F90026D5}" dt="2024-05-24T10:22:49.430" v="203" actId="14100"/>
          <ac:picMkLst>
            <pc:docMk/>
            <pc:sldMk cId="570215472" sldId="274"/>
            <ac:picMk id="2" creationId="{1A85292B-9458-3BC7-536E-BDC4A6ABF2FE}"/>
          </ac:picMkLst>
        </pc:picChg>
      </pc:sldChg>
      <pc:sldChg chg="addSp delSp modSp add mod">
        <pc:chgData name="Rohit Mehra" userId="a3e24c3e-2f7f-4dec-ae8b-562e3a6f6a84" providerId="ADAL" clId="{0EEA11D8-D23F-467C-8054-81A8F90026D5}" dt="2024-06-04T10:29:30.790" v="2456" actId="1076"/>
        <pc:sldMkLst>
          <pc:docMk/>
          <pc:sldMk cId="1542980214" sldId="275"/>
        </pc:sldMkLst>
        <pc:spChg chg="mod">
          <ac:chgData name="Rohit Mehra" userId="a3e24c3e-2f7f-4dec-ae8b-562e3a6f6a84" providerId="ADAL" clId="{0EEA11D8-D23F-467C-8054-81A8F90026D5}" dt="2024-06-04T10:29:16.582" v="2452" actId="14100"/>
          <ac:spMkLst>
            <pc:docMk/>
            <pc:sldMk cId="1542980214" sldId="275"/>
            <ac:spMk id="105" creationId="{00000000-0000-0000-0000-000000000000}"/>
          </ac:spMkLst>
        </pc:spChg>
        <pc:picChg chg="del">
          <ac:chgData name="Rohit Mehra" userId="a3e24c3e-2f7f-4dec-ae8b-562e3a6f6a84" providerId="ADAL" clId="{0EEA11D8-D23F-467C-8054-81A8F90026D5}" dt="2024-05-24T10:22:13.515" v="191" actId="478"/>
          <ac:picMkLst>
            <pc:docMk/>
            <pc:sldMk cId="1542980214" sldId="275"/>
            <ac:picMk id="2" creationId="{1A85292B-9458-3BC7-536E-BDC4A6ABF2FE}"/>
          </ac:picMkLst>
        </pc:picChg>
        <pc:picChg chg="add mod">
          <ac:chgData name="Rohit Mehra" userId="a3e24c3e-2f7f-4dec-ae8b-562e3a6f6a84" providerId="ADAL" clId="{0EEA11D8-D23F-467C-8054-81A8F90026D5}" dt="2024-06-04T10:29:30.790" v="2456" actId="1076"/>
          <ac:picMkLst>
            <pc:docMk/>
            <pc:sldMk cId="1542980214" sldId="275"/>
            <ac:picMk id="3" creationId="{B0F6A6C5-38A6-7511-8691-1A3CA4BCF414}"/>
          </ac:picMkLst>
        </pc:picChg>
      </pc:sldChg>
      <pc:sldChg chg="addSp delSp modSp add mod">
        <pc:chgData name="Rohit Mehra" userId="a3e24c3e-2f7f-4dec-ae8b-562e3a6f6a84" providerId="ADAL" clId="{0EEA11D8-D23F-467C-8054-81A8F90026D5}" dt="2024-06-04T10:30:07.992" v="2478" actId="20577"/>
        <pc:sldMkLst>
          <pc:docMk/>
          <pc:sldMk cId="668140390" sldId="276"/>
        </pc:sldMkLst>
        <pc:spChg chg="mod">
          <ac:chgData name="Rohit Mehra" userId="a3e24c3e-2f7f-4dec-ae8b-562e3a6f6a84" providerId="ADAL" clId="{0EEA11D8-D23F-467C-8054-81A8F90026D5}" dt="2024-06-04T10:30:07.992" v="2478" actId="20577"/>
          <ac:spMkLst>
            <pc:docMk/>
            <pc:sldMk cId="668140390" sldId="276"/>
            <ac:spMk id="105" creationId="{00000000-0000-0000-0000-000000000000}"/>
          </ac:spMkLst>
        </pc:spChg>
        <pc:picChg chg="add mod">
          <ac:chgData name="Rohit Mehra" userId="a3e24c3e-2f7f-4dec-ae8b-562e3a6f6a84" providerId="ADAL" clId="{0EEA11D8-D23F-467C-8054-81A8F90026D5}" dt="2024-05-24T10:41:25.353" v="330" actId="14100"/>
          <ac:picMkLst>
            <pc:docMk/>
            <pc:sldMk cId="668140390" sldId="276"/>
            <ac:picMk id="2" creationId="{5DD5488F-375C-8B25-0E78-4F73413DD80B}"/>
          </ac:picMkLst>
        </pc:picChg>
        <pc:picChg chg="del">
          <ac:chgData name="Rohit Mehra" userId="a3e24c3e-2f7f-4dec-ae8b-562e3a6f6a84" providerId="ADAL" clId="{0EEA11D8-D23F-467C-8054-81A8F90026D5}" dt="2024-05-24T10:24:40.470" v="238" actId="478"/>
          <ac:picMkLst>
            <pc:docMk/>
            <pc:sldMk cId="668140390" sldId="276"/>
            <ac:picMk id="3" creationId="{B0F6A6C5-38A6-7511-8691-1A3CA4BCF414}"/>
          </ac:picMkLst>
        </pc:picChg>
      </pc:sldChg>
      <pc:sldChg chg="addSp modSp add mod">
        <pc:chgData name="Rohit Mehra" userId="a3e24c3e-2f7f-4dec-ae8b-562e3a6f6a84" providerId="ADAL" clId="{0EEA11D8-D23F-467C-8054-81A8F90026D5}" dt="2024-06-04T09:58:18.049" v="1945" actId="20577"/>
        <pc:sldMkLst>
          <pc:docMk/>
          <pc:sldMk cId="271283254" sldId="277"/>
        </pc:sldMkLst>
        <pc:spChg chg="mod">
          <ac:chgData name="Rohit Mehra" userId="a3e24c3e-2f7f-4dec-ae8b-562e3a6f6a84" providerId="ADAL" clId="{0EEA11D8-D23F-467C-8054-81A8F90026D5}" dt="2024-06-04T09:58:18.049" v="1945" actId="20577"/>
          <ac:spMkLst>
            <pc:docMk/>
            <pc:sldMk cId="271283254" sldId="277"/>
            <ac:spMk id="105" creationId="{00000000-0000-0000-0000-000000000000}"/>
          </ac:spMkLst>
        </pc:spChg>
        <pc:picChg chg="add mod">
          <ac:chgData name="Rohit Mehra" userId="a3e24c3e-2f7f-4dec-ae8b-562e3a6f6a84" providerId="ADAL" clId="{0EEA11D8-D23F-467C-8054-81A8F90026D5}" dt="2024-05-24T10:43:46.715" v="377" actId="14100"/>
          <ac:picMkLst>
            <pc:docMk/>
            <pc:sldMk cId="271283254" sldId="277"/>
            <ac:picMk id="2" creationId="{D8357CB8-1DC0-D509-6EF1-70F66C8436FD}"/>
          </ac:picMkLst>
        </pc:picChg>
      </pc:sldChg>
      <pc:sldChg chg="addSp delSp modSp add mod">
        <pc:chgData name="Rohit Mehra" userId="a3e24c3e-2f7f-4dec-ae8b-562e3a6f6a84" providerId="ADAL" clId="{0EEA11D8-D23F-467C-8054-81A8F90026D5}" dt="2024-05-24T11:43:44.803" v="508" actId="21"/>
        <pc:sldMkLst>
          <pc:docMk/>
          <pc:sldMk cId="32479860" sldId="278"/>
        </pc:sldMkLst>
        <pc:spChg chg="add del mod">
          <ac:chgData name="Rohit Mehra" userId="a3e24c3e-2f7f-4dec-ae8b-562e3a6f6a84" providerId="ADAL" clId="{0EEA11D8-D23F-467C-8054-81A8F90026D5}" dt="2024-05-24T11:43:44.803" v="508" actId="21"/>
          <ac:spMkLst>
            <pc:docMk/>
            <pc:sldMk cId="32479860" sldId="278"/>
            <ac:spMk id="4" creationId="{3CAC8624-CEDB-15CC-6EF8-834D3D34777A}"/>
          </ac:spMkLst>
        </pc:spChg>
        <pc:spChg chg="mod">
          <ac:chgData name="Rohit Mehra" userId="a3e24c3e-2f7f-4dec-ae8b-562e3a6f6a84" providerId="ADAL" clId="{0EEA11D8-D23F-467C-8054-81A8F90026D5}" dt="2024-05-24T11:26:59.789" v="460" actId="1076"/>
          <ac:spMkLst>
            <pc:docMk/>
            <pc:sldMk cId="32479860" sldId="278"/>
            <ac:spMk id="116" creationId="{00000000-0000-0000-0000-000000000000}"/>
          </ac:spMkLst>
        </pc:spChg>
        <pc:graphicFrameChg chg="add mod">
          <ac:chgData name="Rohit Mehra" userId="a3e24c3e-2f7f-4dec-ae8b-562e3a6f6a84" providerId="ADAL" clId="{0EEA11D8-D23F-467C-8054-81A8F90026D5}" dt="2024-05-24T11:28:33.947" v="477" actId="14100"/>
          <ac:graphicFrameMkLst>
            <pc:docMk/>
            <pc:sldMk cId="32479860" sldId="278"/>
            <ac:graphicFrameMk id="2" creationId="{9067BBCF-7B43-46DB-9FB8-AB045A3BA967}"/>
          </ac:graphicFrameMkLst>
        </pc:graphicFrameChg>
        <pc:graphicFrameChg chg="add mod">
          <ac:chgData name="Rohit Mehra" userId="a3e24c3e-2f7f-4dec-ae8b-562e3a6f6a84" providerId="ADAL" clId="{0EEA11D8-D23F-467C-8054-81A8F90026D5}" dt="2024-05-24T11:28:09.961" v="474" actId="1076"/>
          <ac:graphicFrameMkLst>
            <pc:docMk/>
            <pc:sldMk cId="32479860" sldId="278"/>
            <ac:graphicFrameMk id="3" creationId="{90936DCA-B677-454E-B819-26DC1A6A81DB}"/>
          </ac:graphicFrameMkLst>
        </pc:graphicFrameChg>
      </pc:sldChg>
      <pc:sldChg chg="modSp add mod">
        <pc:chgData name="Rohit Mehra" userId="a3e24c3e-2f7f-4dec-ae8b-562e3a6f6a84" providerId="ADAL" clId="{0EEA11D8-D23F-467C-8054-81A8F90026D5}" dt="2024-05-24T13:35:53.869" v="807" actId="20577"/>
        <pc:sldMkLst>
          <pc:docMk/>
          <pc:sldMk cId="2095864237" sldId="279"/>
        </pc:sldMkLst>
        <pc:spChg chg="mod">
          <ac:chgData name="Rohit Mehra" userId="a3e24c3e-2f7f-4dec-ae8b-562e3a6f6a84" providerId="ADAL" clId="{0EEA11D8-D23F-467C-8054-81A8F90026D5}" dt="2024-05-24T13:35:53.869" v="807" actId="20577"/>
          <ac:spMkLst>
            <pc:docMk/>
            <pc:sldMk cId="2095864237" sldId="279"/>
            <ac:spMk id="116" creationId="{00000000-0000-0000-0000-000000000000}"/>
          </ac:spMkLst>
        </pc:spChg>
      </pc:sldChg>
      <pc:sldChg chg="addSp delSp modSp add mod">
        <pc:chgData name="Rohit Mehra" userId="a3e24c3e-2f7f-4dec-ae8b-562e3a6f6a84" providerId="ADAL" clId="{0EEA11D8-D23F-467C-8054-81A8F90026D5}" dt="2024-05-25T06:32:42.868" v="1929" actId="27918"/>
        <pc:sldMkLst>
          <pc:docMk/>
          <pc:sldMk cId="4122991601" sldId="280"/>
        </pc:sldMkLst>
        <pc:spChg chg="add mod">
          <ac:chgData name="Rohit Mehra" userId="a3e24c3e-2f7f-4dec-ae8b-562e3a6f6a84" providerId="ADAL" clId="{0EEA11D8-D23F-467C-8054-81A8F90026D5}" dt="2024-05-24T11:45:59.327" v="697" actId="313"/>
          <ac:spMkLst>
            <pc:docMk/>
            <pc:sldMk cId="4122991601" sldId="280"/>
            <ac:spMk id="5" creationId="{70EEB0A1-D081-A026-5ACA-0A2BB14EABF4}"/>
          </ac:spMkLst>
        </pc:spChg>
        <pc:graphicFrameChg chg="del">
          <ac:chgData name="Rohit Mehra" userId="a3e24c3e-2f7f-4dec-ae8b-562e3a6f6a84" providerId="ADAL" clId="{0EEA11D8-D23F-467C-8054-81A8F90026D5}" dt="2024-05-24T11:42:27.458" v="480" actId="478"/>
          <ac:graphicFrameMkLst>
            <pc:docMk/>
            <pc:sldMk cId="4122991601" sldId="280"/>
            <ac:graphicFrameMk id="2" creationId="{9067BBCF-7B43-46DB-9FB8-AB045A3BA967}"/>
          </ac:graphicFrameMkLst>
        </pc:graphicFrameChg>
        <pc:graphicFrameChg chg="del">
          <ac:chgData name="Rohit Mehra" userId="a3e24c3e-2f7f-4dec-ae8b-562e3a6f6a84" providerId="ADAL" clId="{0EEA11D8-D23F-467C-8054-81A8F90026D5}" dt="2024-05-24T11:42:29.643" v="481" actId="478"/>
          <ac:graphicFrameMkLst>
            <pc:docMk/>
            <pc:sldMk cId="4122991601" sldId="280"/>
            <ac:graphicFrameMk id="3" creationId="{90936DCA-B677-454E-B819-26DC1A6A81DB}"/>
          </ac:graphicFrameMkLst>
        </pc:graphicFrameChg>
        <pc:graphicFrameChg chg="add del mod">
          <ac:chgData name="Rohit Mehra" userId="a3e24c3e-2f7f-4dec-ae8b-562e3a6f6a84" providerId="ADAL" clId="{0EEA11D8-D23F-467C-8054-81A8F90026D5}" dt="2024-05-24T11:46:05.113" v="698" actId="21"/>
          <ac:graphicFrameMkLst>
            <pc:docMk/>
            <pc:sldMk cId="4122991601" sldId="280"/>
            <ac:graphicFrameMk id="4" creationId="{6F547D7B-CB52-429E-827E-C953FBD26E6A}"/>
          </ac:graphicFrameMkLst>
        </pc:graphicFrameChg>
        <pc:graphicFrameChg chg="add mod">
          <ac:chgData name="Rohit Mehra" userId="a3e24c3e-2f7f-4dec-ae8b-562e3a6f6a84" providerId="ADAL" clId="{0EEA11D8-D23F-467C-8054-81A8F90026D5}" dt="2024-05-24T11:49:00.413" v="702" actId="14100"/>
          <ac:graphicFrameMkLst>
            <pc:docMk/>
            <pc:sldMk cId="4122991601" sldId="280"/>
            <ac:graphicFrameMk id="6" creationId="{66CDBA5A-1A84-3F03-F42D-71FF9C9A09BA}"/>
          </ac:graphicFrameMkLst>
        </pc:graphicFrameChg>
      </pc:sldChg>
      <pc:sldChg chg="addSp delSp modSp add mod">
        <pc:chgData name="Rohit Mehra" userId="a3e24c3e-2f7f-4dec-ae8b-562e3a6f6a84" providerId="ADAL" clId="{0EEA11D8-D23F-467C-8054-81A8F90026D5}" dt="2024-05-24T11:55:20.719" v="803" actId="1076"/>
        <pc:sldMkLst>
          <pc:docMk/>
          <pc:sldMk cId="3901380079" sldId="281"/>
        </pc:sldMkLst>
        <pc:spChg chg="del">
          <ac:chgData name="Rohit Mehra" userId="a3e24c3e-2f7f-4dec-ae8b-562e3a6f6a84" providerId="ADAL" clId="{0EEA11D8-D23F-467C-8054-81A8F90026D5}" dt="2024-05-24T11:50:06.276" v="706" actId="478"/>
          <ac:spMkLst>
            <pc:docMk/>
            <pc:sldMk cId="3901380079" sldId="281"/>
            <ac:spMk id="5" creationId="{70EEB0A1-D081-A026-5ACA-0A2BB14EABF4}"/>
          </ac:spMkLst>
        </pc:spChg>
        <pc:spChg chg="add del">
          <ac:chgData name="Rohit Mehra" userId="a3e24c3e-2f7f-4dec-ae8b-562e3a6f6a84" providerId="ADAL" clId="{0EEA11D8-D23F-467C-8054-81A8F90026D5}" dt="2024-05-24T11:51:52.868" v="752" actId="22"/>
          <ac:spMkLst>
            <pc:docMk/>
            <pc:sldMk cId="3901380079" sldId="281"/>
            <ac:spMk id="10" creationId="{A5DE4298-6A1C-052A-3BFB-EF59DCF62D04}"/>
          </ac:spMkLst>
        </pc:spChg>
        <pc:spChg chg="mod">
          <ac:chgData name="Rohit Mehra" userId="a3e24c3e-2f7f-4dec-ae8b-562e3a6f6a84" providerId="ADAL" clId="{0EEA11D8-D23F-467C-8054-81A8F90026D5}" dt="2024-05-24T11:50:29.521" v="728" actId="20577"/>
          <ac:spMkLst>
            <pc:docMk/>
            <pc:sldMk cId="3901380079" sldId="281"/>
            <ac:spMk id="116" creationId="{00000000-0000-0000-0000-000000000000}"/>
          </ac:spMkLst>
        </pc:spChg>
        <pc:graphicFrameChg chg="add del mod modGraphic">
          <ac:chgData name="Rohit Mehra" userId="a3e24c3e-2f7f-4dec-ae8b-562e3a6f6a84" providerId="ADAL" clId="{0EEA11D8-D23F-467C-8054-81A8F90026D5}" dt="2024-05-24T11:51:18.827" v="733" actId="478"/>
          <ac:graphicFrameMkLst>
            <pc:docMk/>
            <pc:sldMk cId="3901380079" sldId="281"/>
            <ac:graphicFrameMk id="2" creationId="{D68A6BA0-6C8B-BBD3-5C5B-4102E140BB65}"/>
          </ac:graphicFrameMkLst>
        </pc:graphicFrameChg>
        <pc:graphicFrameChg chg="add del mod">
          <ac:chgData name="Rohit Mehra" userId="a3e24c3e-2f7f-4dec-ae8b-562e3a6f6a84" providerId="ADAL" clId="{0EEA11D8-D23F-467C-8054-81A8F90026D5}" dt="2024-05-24T11:51:30.709" v="737"/>
          <ac:graphicFrameMkLst>
            <pc:docMk/>
            <pc:sldMk cId="3901380079" sldId="281"/>
            <ac:graphicFrameMk id="3" creationId="{21E700EF-FF25-F088-D010-1A59CAF5DD77}"/>
          </ac:graphicFrameMkLst>
        </pc:graphicFrameChg>
        <pc:graphicFrameChg chg="add del mod">
          <ac:chgData name="Rohit Mehra" userId="a3e24c3e-2f7f-4dec-ae8b-562e3a6f6a84" providerId="ADAL" clId="{0EEA11D8-D23F-467C-8054-81A8F90026D5}" dt="2024-05-24T11:51:40.487" v="741"/>
          <ac:graphicFrameMkLst>
            <pc:docMk/>
            <pc:sldMk cId="3901380079" sldId="281"/>
            <ac:graphicFrameMk id="4" creationId="{6E547A58-0D6D-4C53-F5F6-783FC42F267C}"/>
          </ac:graphicFrameMkLst>
        </pc:graphicFrameChg>
        <pc:graphicFrameChg chg="del">
          <ac:chgData name="Rohit Mehra" userId="a3e24c3e-2f7f-4dec-ae8b-562e3a6f6a84" providerId="ADAL" clId="{0EEA11D8-D23F-467C-8054-81A8F90026D5}" dt="2024-05-24T11:50:03.904" v="705" actId="478"/>
          <ac:graphicFrameMkLst>
            <pc:docMk/>
            <pc:sldMk cId="3901380079" sldId="281"/>
            <ac:graphicFrameMk id="6" creationId="{66CDBA5A-1A84-3F03-F42D-71FF9C9A09BA}"/>
          </ac:graphicFrameMkLst>
        </pc:graphicFrameChg>
        <pc:graphicFrameChg chg="add del mod">
          <ac:chgData name="Rohit Mehra" userId="a3e24c3e-2f7f-4dec-ae8b-562e3a6f6a84" providerId="ADAL" clId="{0EEA11D8-D23F-467C-8054-81A8F90026D5}" dt="2024-05-24T11:51:45.096" v="745"/>
          <ac:graphicFrameMkLst>
            <pc:docMk/>
            <pc:sldMk cId="3901380079" sldId="281"/>
            <ac:graphicFrameMk id="7" creationId="{6D627D38-ECD4-679C-B330-80130D447E1C}"/>
          </ac:graphicFrameMkLst>
        </pc:graphicFrameChg>
        <pc:graphicFrameChg chg="add del mod">
          <ac:chgData name="Rohit Mehra" userId="a3e24c3e-2f7f-4dec-ae8b-562e3a6f6a84" providerId="ADAL" clId="{0EEA11D8-D23F-467C-8054-81A8F90026D5}" dt="2024-05-24T11:51:57.932" v="756"/>
          <ac:graphicFrameMkLst>
            <pc:docMk/>
            <pc:sldMk cId="3901380079" sldId="281"/>
            <ac:graphicFrameMk id="11" creationId="{56B1D0B0-0B98-FAF3-7E72-84D2565720EC}"/>
          </ac:graphicFrameMkLst>
        </pc:graphicFrameChg>
        <pc:graphicFrameChg chg="add del mod">
          <ac:chgData name="Rohit Mehra" userId="a3e24c3e-2f7f-4dec-ae8b-562e3a6f6a84" providerId="ADAL" clId="{0EEA11D8-D23F-467C-8054-81A8F90026D5}" dt="2024-05-24T11:52:03.011" v="760"/>
          <ac:graphicFrameMkLst>
            <pc:docMk/>
            <pc:sldMk cId="3901380079" sldId="281"/>
            <ac:graphicFrameMk id="12" creationId="{9F0F836A-8DC9-B9D4-94BB-9DD4B3629B98}"/>
          </ac:graphicFrameMkLst>
        </pc:graphicFrameChg>
        <pc:graphicFrameChg chg="add del mod">
          <ac:chgData name="Rohit Mehra" userId="a3e24c3e-2f7f-4dec-ae8b-562e3a6f6a84" providerId="ADAL" clId="{0EEA11D8-D23F-467C-8054-81A8F90026D5}" dt="2024-05-24T11:52:57.014" v="767" actId="478"/>
          <ac:graphicFrameMkLst>
            <pc:docMk/>
            <pc:sldMk cId="3901380079" sldId="281"/>
            <ac:graphicFrameMk id="13" creationId="{96C5DAF3-7251-128B-FE39-77AD791ED63E}"/>
          </ac:graphicFrameMkLst>
        </pc:graphicFrameChg>
        <pc:graphicFrameChg chg="add del mod">
          <ac:chgData name="Rohit Mehra" userId="a3e24c3e-2f7f-4dec-ae8b-562e3a6f6a84" providerId="ADAL" clId="{0EEA11D8-D23F-467C-8054-81A8F90026D5}" dt="2024-05-24T11:53:03.182" v="771"/>
          <ac:graphicFrameMkLst>
            <pc:docMk/>
            <pc:sldMk cId="3901380079" sldId="281"/>
            <ac:graphicFrameMk id="14" creationId="{25A9EF59-8225-34C8-2BBF-A900EC13EB7C}"/>
          </ac:graphicFrameMkLst>
        </pc:graphicFrameChg>
        <pc:graphicFrameChg chg="add del mod modGraphic">
          <ac:chgData name="Rohit Mehra" userId="a3e24c3e-2f7f-4dec-ae8b-562e3a6f6a84" providerId="ADAL" clId="{0EEA11D8-D23F-467C-8054-81A8F90026D5}" dt="2024-05-24T11:53:16.515" v="775"/>
          <ac:graphicFrameMkLst>
            <pc:docMk/>
            <pc:sldMk cId="3901380079" sldId="281"/>
            <ac:graphicFrameMk id="15" creationId="{9A7D3E53-8C16-A507-CB8F-02BBE66CF0FA}"/>
          </ac:graphicFrameMkLst>
        </pc:graphicFrameChg>
        <pc:graphicFrameChg chg="add del mod">
          <ac:chgData name="Rohit Mehra" userId="a3e24c3e-2f7f-4dec-ae8b-562e3a6f6a84" providerId="ADAL" clId="{0EEA11D8-D23F-467C-8054-81A8F90026D5}" dt="2024-05-24T11:53:22.024" v="779"/>
          <ac:graphicFrameMkLst>
            <pc:docMk/>
            <pc:sldMk cId="3901380079" sldId="281"/>
            <ac:graphicFrameMk id="16" creationId="{88EC0320-C94A-5B33-F688-0CAF2F61C5DC}"/>
          </ac:graphicFrameMkLst>
        </pc:graphicFrameChg>
        <pc:graphicFrameChg chg="add del mod">
          <ac:chgData name="Rohit Mehra" userId="a3e24c3e-2f7f-4dec-ae8b-562e3a6f6a84" providerId="ADAL" clId="{0EEA11D8-D23F-467C-8054-81A8F90026D5}" dt="2024-05-24T11:53:25.944" v="781"/>
          <ac:graphicFrameMkLst>
            <pc:docMk/>
            <pc:sldMk cId="3901380079" sldId="281"/>
            <ac:graphicFrameMk id="17" creationId="{1EEBC1F5-3919-E4D1-6E67-7729513CC8B0}"/>
          </ac:graphicFrameMkLst>
        </pc:graphicFrameChg>
        <pc:graphicFrameChg chg="add del mod">
          <ac:chgData name="Rohit Mehra" userId="a3e24c3e-2f7f-4dec-ae8b-562e3a6f6a84" providerId="ADAL" clId="{0EEA11D8-D23F-467C-8054-81A8F90026D5}" dt="2024-05-24T11:54:39.890" v="799"/>
          <ac:graphicFrameMkLst>
            <pc:docMk/>
            <pc:sldMk cId="3901380079" sldId="281"/>
            <ac:graphicFrameMk id="19" creationId="{0BE518CE-087C-F4DC-2657-04B6668C429F}"/>
          </ac:graphicFrameMkLst>
        </pc:graphicFrameChg>
        <pc:picChg chg="add del">
          <ac:chgData name="Rohit Mehra" userId="a3e24c3e-2f7f-4dec-ae8b-562e3a6f6a84" providerId="ADAL" clId="{0EEA11D8-D23F-467C-8054-81A8F90026D5}" dt="2024-05-24T11:51:48.642" v="747"/>
          <ac:picMkLst>
            <pc:docMk/>
            <pc:sldMk cId="3901380079" sldId="281"/>
            <ac:picMk id="8" creationId="{86ED0039-3E2A-ED8D-32C1-C07F828534B9}"/>
          </ac:picMkLst>
        </pc:picChg>
        <pc:picChg chg="add del mod">
          <ac:chgData name="Rohit Mehra" userId="a3e24c3e-2f7f-4dec-ae8b-562e3a6f6a84" providerId="ADAL" clId="{0EEA11D8-D23F-467C-8054-81A8F90026D5}" dt="2024-05-24T11:54:12.805" v="795" actId="478"/>
          <ac:picMkLst>
            <pc:docMk/>
            <pc:sldMk cId="3901380079" sldId="281"/>
            <ac:picMk id="18" creationId="{F22DC99C-08AA-B276-6BC5-73C83E509DDB}"/>
          </ac:picMkLst>
        </pc:picChg>
        <pc:picChg chg="add del">
          <ac:chgData name="Rohit Mehra" userId="a3e24c3e-2f7f-4dec-ae8b-562e3a6f6a84" providerId="ADAL" clId="{0EEA11D8-D23F-467C-8054-81A8F90026D5}" dt="2024-05-24T11:54:42.971" v="801"/>
          <ac:picMkLst>
            <pc:docMk/>
            <pc:sldMk cId="3901380079" sldId="281"/>
            <ac:picMk id="20" creationId="{D136CD63-F7E2-8FE1-1004-8B87DB10DAAB}"/>
          </ac:picMkLst>
        </pc:picChg>
        <pc:picChg chg="add mod">
          <ac:chgData name="Rohit Mehra" userId="a3e24c3e-2f7f-4dec-ae8b-562e3a6f6a84" providerId="ADAL" clId="{0EEA11D8-D23F-467C-8054-81A8F90026D5}" dt="2024-05-24T11:55:20.719" v="803" actId="1076"/>
          <ac:picMkLst>
            <pc:docMk/>
            <pc:sldMk cId="3901380079" sldId="281"/>
            <ac:picMk id="22" creationId="{AC86B541-90F8-663C-9361-BB4F42757369}"/>
          </ac:picMkLst>
        </pc:picChg>
      </pc:sldChg>
      <pc:sldChg chg="modSp add mod">
        <pc:chgData name="Rohit Mehra" userId="a3e24c3e-2f7f-4dec-ae8b-562e3a6f6a84" providerId="ADAL" clId="{0EEA11D8-D23F-467C-8054-81A8F90026D5}" dt="2024-06-04T10:10:38.692" v="2432" actId="20577"/>
        <pc:sldMkLst>
          <pc:docMk/>
          <pc:sldMk cId="1556489639" sldId="282"/>
        </pc:sldMkLst>
        <pc:spChg chg="mod">
          <ac:chgData name="Rohit Mehra" userId="a3e24c3e-2f7f-4dec-ae8b-562e3a6f6a84" providerId="ADAL" clId="{0EEA11D8-D23F-467C-8054-81A8F90026D5}" dt="2024-06-04T10:10:38.692" v="2432" actId="20577"/>
          <ac:spMkLst>
            <pc:docMk/>
            <pc:sldMk cId="1556489639" sldId="282"/>
            <ac:spMk id="116" creationId="{00000000-0000-0000-0000-000000000000}"/>
          </ac:spMkLst>
        </pc:spChg>
      </pc:sldChg>
      <pc:sldChg chg="modSp add mod">
        <pc:chgData name="Rohit Mehra" userId="a3e24c3e-2f7f-4dec-ae8b-562e3a6f6a84" providerId="ADAL" clId="{0EEA11D8-D23F-467C-8054-81A8F90026D5}" dt="2024-05-24T21:17:42.276" v="1632" actId="20577"/>
        <pc:sldMkLst>
          <pc:docMk/>
          <pc:sldMk cId="236410113" sldId="283"/>
        </pc:sldMkLst>
        <pc:spChg chg="mod">
          <ac:chgData name="Rohit Mehra" userId="a3e24c3e-2f7f-4dec-ae8b-562e3a6f6a84" providerId="ADAL" clId="{0EEA11D8-D23F-467C-8054-81A8F90026D5}" dt="2024-05-24T21:17:42.276" v="1632" actId="20577"/>
          <ac:spMkLst>
            <pc:docMk/>
            <pc:sldMk cId="236410113" sldId="283"/>
            <ac:spMk id="122" creationId="{00000000-0000-0000-0000-000000000000}"/>
          </ac:spMkLst>
        </pc:spChg>
      </pc:sldChg>
      <pc:sldChg chg="addSp modSp add mod">
        <pc:chgData name="Rohit Mehra" userId="a3e24c3e-2f7f-4dec-ae8b-562e3a6f6a84" providerId="ADAL" clId="{0EEA11D8-D23F-467C-8054-81A8F90026D5}" dt="2024-05-25T06:32:42.884" v="1931" actId="27918"/>
        <pc:sldMkLst>
          <pc:docMk/>
          <pc:sldMk cId="3434740106" sldId="284"/>
        </pc:sldMkLst>
        <pc:spChg chg="mod">
          <ac:chgData name="Rohit Mehra" userId="a3e24c3e-2f7f-4dec-ae8b-562e3a6f6a84" providerId="ADAL" clId="{0EEA11D8-D23F-467C-8054-81A8F90026D5}" dt="2024-05-24T21:19:40.512" v="1663" actId="20577"/>
          <ac:spMkLst>
            <pc:docMk/>
            <pc:sldMk cId="3434740106" sldId="284"/>
            <ac:spMk id="122" creationId="{00000000-0000-0000-0000-000000000000}"/>
          </ac:spMkLst>
        </pc:spChg>
        <pc:graphicFrameChg chg="add mod">
          <ac:chgData name="Rohit Mehra" userId="a3e24c3e-2f7f-4dec-ae8b-562e3a6f6a84" providerId="ADAL" clId="{0EEA11D8-D23F-467C-8054-81A8F90026D5}" dt="2024-05-24T21:20:19.385" v="1670" actId="1076"/>
          <ac:graphicFrameMkLst>
            <pc:docMk/>
            <pc:sldMk cId="3434740106" sldId="284"/>
            <ac:graphicFrameMk id="2" creationId="{7EC4CD41-292E-4632-8D27-80E4606EBC4C}"/>
          </ac:graphicFrameMkLst>
        </pc:graphicFrameChg>
      </pc:sldChg>
      <pc:sldChg chg="addSp modSp add mod">
        <pc:chgData name="Rohit Mehra" userId="a3e24c3e-2f7f-4dec-ae8b-562e3a6f6a84" providerId="ADAL" clId="{0EEA11D8-D23F-467C-8054-81A8F90026D5}" dt="2024-05-25T06:32:42.892" v="1932" actId="27918"/>
        <pc:sldMkLst>
          <pc:docMk/>
          <pc:sldMk cId="1319759615" sldId="285"/>
        </pc:sldMkLst>
        <pc:spChg chg="add mod">
          <ac:chgData name="Rohit Mehra" userId="a3e24c3e-2f7f-4dec-ae8b-562e3a6f6a84" providerId="ADAL" clId="{0EEA11D8-D23F-467C-8054-81A8F90026D5}" dt="2024-05-24T21:22:37.507" v="1699" actId="13822"/>
          <ac:spMkLst>
            <pc:docMk/>
            <pc:sldMk cId="1319759615" sldId="285"/>
            <ac:spMk id="3" creationId="{FDE3C4F7-55FE-A646-0C76-36028F113C0A}"/>
          </ac:spMkLst>
        </pc:spChg>
        <pc:spChg chg="mod">
          <ac:chgData name="Rohit Mehra" userId="a3e24c3e-2f7f-4dec-ae8b-562e3a6f6a84" providerId="ADAL" clId="{0EEA11D8-D23F-467C-8054-81A8F90026D5}" dt="2024-05-24T21:23:30.457" v="1707" actId="14100"/>
          <ac:spMkLst>
            <pc:docMk/>
            <pc:sldMk cId="1319759615" sldId="285"/>
            <ac:spMk id="122" creationId="{00000000-0000-0000-0000-000000000000}"/>
          </ac:spMkLst>
        </pc:spChg>
        <pc:graphicFrameChg chg="add mod">
          <ac:chgData name="Rohit Mehra" userId="a3e24c3e-2f7f-4dec-ae8b-562e3a6f6a84" providerId="ADAL" clId="{0EEA11D8-D23F-467C-8054-81A8F90026D5}" dt="2024-05-24T21:21:06.044" v="1691" actId="1076"/>
          <ac:graphicFrameMkLst>
            <pc:docMk/>
            <pc:sldMk cId="1319759615" sldId="285"/>
            <ac:graphicFrameMk id="2" creationId="{C6F5DE57-B26A-4D21-BAD9-ABA5A5CD0994}"/>
          </ac:graphicFrameMkLst>
        </pc:graphicFrameChg>
        <pc:picChg chg="add mod">
          <ac:chgData name="Rohit Mehra" userId="a3e24c3e-2f7f-4dec-ae8b-562e3a6f6a84" providerId="ADAL" clId="{0EEA11D8-D23F-467C-8054-81A8F90026D5}" dt="2024-05-24T21:23:17.694" v="1705" actId="14100"/>
          <ac:picMkLst>
            <pc:docMk/>
            <pc:sldMk cId="1319759615" sldId="285"/>
            <ac:picMk id="4" creationId="{A23164CD-ADD3-A3FA-D105-DA696E924E7D}"/>
          </ac:picMkLst>
        </pc:picChg>
      </pc:sldChg>
      <pc:sldChg chg="delSp modSp add mod">
        <pc:chgData name="Rohit Mehra" userId="a3e24c3e-2f7f-4dec-ae8b-562e3a6f6a84" providerId="ADAL" clId="{0EEA11D8-D23F-467C-8054-81A8F90026D5}" dt="2024-05-24T21:25:02.312" v="1741" actId="12"/>
        <pc:sldMkLst>
          <pc:docMk/>
          <pc:sldMk cId="3167230941" sldId="286"/>
        </pc:sldMkLst>
        <pc:spChg chg="mod">
          <ac:chgData name="Rohit Mehra" userId="a3e24c3e-2f7f-4dec-ae8b-562e3a6f6a84" providerId="ADAL" clId="{0EEA11D8-D23F-467C-8054-81A8F90026D5}" dt="2024-05-24T21:25:02.312" v="1741" actId="12"/>
          <ac:spMkLst>
            <pc:docMk/>
            <pc:sldMk cId="3167230941" sldId="286"/>
            <ac:spMk id="122" creationId="{00000000-0000-0000-0000-000000000000}"/>
          </ac:spMkLst>
        </pc:spChg>
        <pc:spChg chg="del">
          <ac:chgData name="Rohit Mehra" userId="a3e24c3e-2f7f-4dec-ae8b-562e3a6f6a84" providerId="ADAL" clId="{0EEA11D8-D23F-467C-8054-81A8F90026D5}" dt="2024-05-24T21:24:32.503" v="1725" actId="478"/>
          <ac:spMkLst>
            <pc:docMk/>
            <pc:sldMk cId="3167230941" sldId="286"/>
            <ac:spMk id="123" creationId="{00000000-0000-0000-0000-000000000000}"/>
          </ac:spMkLst>
        </pc:spChg>
      </pc:sldChg>
      <pc:sldChg chg="delSp modSp add mod">
        <pc:chgData name="Rohit Mehra" userId="a3e24c3e-2f7f-4dec-ae8b-562e3a6f6a84" providerId="ADAL" clId="{0EEA11D8-D23F-467C-8054-81A8F90026D5}" dt="2024-05-24T21:27:57.180" v="1802" actId="20577"/>
        <pc:sldMkLst>
          <pc:docMk/>
          <pc:sldMk cId="2279116290" sldId="287"/>
        </pc:sldMkLst>
        <pc:spChg chg="del mod">
          <ac:chgData name="Rohit Mehra" userId="a3e24c3e-2f7f-4dec-ae8b-562e3a6f6a84" providerId="ADAL" clId="{0EEA11D8-D23F-467C-8054-81A8F90026D5}" dt="2024-05-24T21:27:28.471" v="1793" actId="478"/>
          <ac:spMkLst>
            <pc:docMk/>
            <pc:sldMk cId="2279116290" sldId="287"/>
            <ac:spMk id="128" creationId="{00000000-0000-0000-0000-000000000000}"/>
          </ac:spMkLst>
        </pc:spChg>
        <pc:spChg chg="mod">
          <ac:chgData name="Rohit Mehra" userId="a3e24c3e-2f7f-4dec-ae8b-562e3a6f6a84" providerId="ADAL" clId="{0EEA11D8-D23F-467C-8054-81A8F90026D5}" dt="2024-05-24T21:27:57.180" v="1802" actId="20577"/>
          <ac:spMkLst>
            <pc:docMk/>
            <pc:sldMk cId="2279116290" sldId="287"/>
            <ac:spMk id="129" creationId="{00000000-0000-0000-0000-000000000000}"/>
          </ac:spMkLst>
        </pc:spChg>
      </pc:sldChg>
      <pc:sldChg chg="addSp delSp modSp add mod">
        <pc:chgData name="Rohit Mehra" userId="a3e24c3e-2f7f-4dec-ae8b-562e3a6f6a84" providerId="ADAL" clId="{0EEA11D8-D23F-467C-8054-81A8F90026D5}" dt="2024-05-24T21:28:53.573" v="1812" actId="14100"/>
        <pc:sldMkLst>
          <pc:docMk/>
          <pc:sldMk cId="1546170126" sldId="288"/>
        </pc:sldMkLst>
        <pc:spChg chg="del mod">
          <ac:chgData name="Rohit Mehra" userId="a3e24c3e-2f7f-4dec-ae8b-562e3a6f6a84" providerId="ADAL" clId="{0EEA11D8-D23F-467C-8054-81A8F90026D5}" dt="2024-05-24T21:28:17.642" v="1804" actId="478"/>
          <ac:spMkLst>
            <pc:docMk/>
            <pc:sldMk cId="1546170126" sldId="288"/>
            <ac:spMk id="128" creationId="{00000000-0000-0000-0000-000000000000}"/>
          </ac:spMkLst>
        </pc:spChg>
        <pc:spChg chg="del">
          <ac:chgData name="Rohit Mehra" userId="a3e24c3e-2f7f-4dec-ae8b-562e3a6f6a84" providerId="ADAL" clId="{0EEA11D8-D23F-467C-8054-81A8F90026D5}" dt="2024-05-24T21:27:05.565" v="1790" actId="478"/>
          <ac:spMkLst>
            <pc:docMk/>
            <pc:sldMk cId="1546170126" sldId="288"/>
            <ac:spMk id="129" creationId="{00000000-0000-0000-0000-000000000000}"/>
          </ac:spMkLst>
        </pc:spChg>
        <pc:graphicFrameChg chg="add del mod">
          <ac:chgData name="Rohit Mehra" userId="a3e24c3e-2f7f-4dec-ae8b-562e3a6f6a84" providerId="ADAL" clId="{0EEA11D8-D23F-467C-8054-81A8F90026D5}" dt="2024-05-24T21:28:39.768" v="1808"/>
          <ac:graphicFrameMkLst>
            <pc:docMk/>
            <pc:sldMk cId="1546170126" sldId="288"/>
            <ac:graphicFrameMk id="2" creationId="{26F4A803-BF32-3F65-36EB-ABED3D330C6F}"/>
          </ac:graphicFrameMkLst>
        </pc:graphicFrameChg>
        <pc:graphicFrameChg chg="add mod">
          <ac:chgData name="Rohit Mehra" userId="a3e24c3e-2f7f-4dec-ae8b-562e3a6f6a84" providerId="ADAL" clId="{0EEA11D8-D23F-467C-8054-81A8F90026D5}" dt="2024-05-24T21:28:53.573" v="1812" actId="14100"/>
          <ac:graphicFrameMkLst>
            <pc:docMk/>
            <pc:sldMk cId="1546170126" sldId="288"/>
            <ac:graphicFrameMk id="3" creationId="{FA38B619-2A67-3542-122B-D37F9FFBEAD5}"/>
          </ac:graphicFrameMkLst>
        </pc:graphicFrameChg>
      </pc:sldChg>
      <pc:sldChg chg="addSp delSp modSp add mod modClrScheme chgLayout">
        <pc:chgData name="Rohit Mehra" userId="a3e24c3e-2f7f-4dec-ae8b-562e3a6f6a84" providerId="ADAL" clId="{0EEA11D8-D23F-467C-8054-81A8F90026D5}" dt="2024-06-04T10:26:53.160" v="2448" actId="1076"/>
        <pc:sldMkLst>
          <pc:docMk/>
          <pc:sldMk cId="1147841761" sldId="289"/>
        </pc:sldMkLst>
        <pc:spChg chg="add del mod">
          <ac:chgData name="Rohit Mehra" userId="a3e24c3e-2f7f-4dec-ae8b-562e3a6f6a84" providerId="ADAL" clId="{0EEA11D8-D23F-467C-8054-81A8F90026D5}" dt="2024-05-25T05:20:50.018" v="1892" actId="478"/>
          <ac:spMkLst>
            <pc:docMk/>
            <pc:sldMk cId="1147841761" sldId="289"/>
            <ac:spMk id="2" creationId="{0C735373-F4B9-80E6-0E00-29D2D3257CF9}"/>
          </ac:spMkLst>
        </pc:spChg>
        <pc:spChg chg="add mod ord">
          <ac:chgData name="Rohit Mehra" userId="a3e24c3e-2f7f-4dec-ae8b-562e3a6f6a84" providerId="ADAL" clId="{0EEA11D8-D23F-467C-8054-81A8F90026D5}" dt="2024-05-25T05:22:03.737" v="1911" actId="20577"/>
          <ac:spMkLst>
            <pc:docMk/>
            <pc:sldMk cId="1147841761" sldId="289"/>
            <ac:spMk id="3" creationId="{DB1B4599-9355-B636-1DCC-9A71FE56809F}"/>
          </ac:spMkLst>
        </pc:spChg>
        <pc:spChg chg="mod">
          <ac:chgData name="Rohit Mehra" userId="a3e24c3e-2f7f-4dec-ae8b-562e3a6f6a84" providerId="ADAL" clId="{0EEA11D8-D23F-467C-8054-81A8F90026D5}" dt="2024-06-04T10:15:51.226" v="2438" actId="1076"/>
          <ac:spMkLst>
            <pc:docMk/>
            <pc:sldMk cId="1147841761" sldId="289"/>
            <ac:spMk id="128" creationId="{00000000-0000-0000-0000-000000000000}"/>
          </ac:spMkLst>
        </pc:spChg>
        <pc:picChg chg="del">
          <ac:chgData name="Rohit Mehra" userId="a3e24c3e-2f7f-4dec-ae8b-562e3a6f6a84" providerId="ADAL" clId="{0EEA11D8-D23F-467C-8054-81A8F90026D5}" dt="2024-06-04T10:12:40.683" v="2437" actId="478"/>
          <ac:picMkLst>
            <pc:docMk/>
            <pc:sldMk cId="1147841761" sldId="289"/>
            <ac:picMk id="4" creationId="{B4E915A2-34F5-0A1B-9025-69585826D0DB}"/>
          </ac:picMkLst>
        </pc:picChg>
        <pc:picChg chg="add del mod">
          <ac:chgData name="Rohit Mehra" userId="a3e24c3e-2f7f-4dec-ae8b-562e3a6f6a84" providerId="ADAL" clId="{0EEA11D8-D23F-467C-8054-81A8F90026D5}" dt="2024-06-04T10:25:01.018" v="2443" actId="478"/>
          <ac:picMkLst>
            <pc:docMk/>
            <pc:sldMk cId="1147841761" sldId="289"/>
            <ac:picMk id="5" creationId="{4CC5B44E-1061-5AFA-D666-5C4741BE1C4C}"/>
          </ac:picMkLst>
        </pc:picChg>
        <pc:picChg chg="add mod">
          <ac:chgData name="Rohit Mehra" userId="a3e24c3e-2f7f-4dec-ae8b-562e3a6f6a84" providerId="ADAL" clId="{0EEA11D8-D23F-467C-8054-81A8F90026D5}" dt="2024-05-25T07:26:33.689" v="1936" actId="14100"/>
          <ac:picMkLst>
            <pc:docMk/>
            <pc:sldMk cId="1147841761" sldId="289"/>
            <ac:picMk id="5" creationId="{842C5DBD-C83C-9777-632C-97C0C68FE6A5}"/>
          </ac:picMkLst>
        </pc:picChg>
        <pc:picChg chg="add mod">
          <ac:chgData name="Rohit Mehra" userId="a3e24c3e-2f7f-4dec-ae8b-562e3a6f6a84" providerId="ADAL" clId="{0EEA11D8-D23F-467C-8054-81A8F90026D5}" dt="2024-06-04T10:26:53.160" v="2448" actId="1076"/>
          <ac:picMkLst>
            <pc:docMk/>
            <pc:sldMk cId="1147841761" sldId="289"/>
            <ac:picMk id="7" creationId="{8555B45A-8AD1-839C-15F3-1C523ABA3C8D}"/>
          </ac:picMkLst>
        </pc:picChg>
      </pc:sldChg>
      <pc:sldChg chg="add mod ord modShow">
        <pc:chgData name="Rohit Mehra" userId="a3e24c3e-2f7f-4dec-ae8b-562e3a6f6a84" providerId="ADAL" clId="{0EEA11D8-D23F-467C-8054-81A8F90026D5}" dt="2024-06-04T10:12:33.918" v="2436"/>
        <pc:sldMkLst>
          <pc:docMk/>
          <pc:sldMk cId="631828151" sldId="290"/>
        </pc:sldMkLst>
      </pc:sldChg>
      <pc:sldChg chg="add">
        <pc:chgData name="Rohit Mehra" userId="a3e24c3e-2f7f-4dec-ae8b-562e3a6f6a84" providerId="ADAL" clId="{0EEA11D8-D23F-467C-8054-81A8F90026D5}" dt="2024-06-04T10:01:49.599" v="1947" actId="2890"/>
        <pc:sldMkLst>
          <pc:docMk/>
          <pc:sldMk cId="1888628449" sldId="29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boehringer-my.sharepoint.com/personal/rohit_mehra_ext_boehringer-ingelheim_com/Documents/Documents/Newton/Excel/Submission/Data_To_Submi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boehringer-my.sharepoint.com/personal/rohit_mehra_ext_boehringer-ingelheim_com/Documents/Documents/Newton/Excel/Data_To_Submi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boehringer-my.sharepoint.com/personal/rohit_mehra_ext_boehringer-ingelheim_com/Documents/Documents/Newton/Excel/Data_To_Submi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image" Target="../media/image16.jpeg"/><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boehringer-my.sharepoint.com/personal/rohit_mehra_ext_boehringer-ingelheim_com/Documents/Documents/Newton/Excel/Submission/Data_To_Submit.xlsx" TargetMode="External"/></Relationships>
</file>

<file path=ppt/charts/_rels/chart5.xml.rels><?xml version="1.0" encoding="UTF-8" standalone="yes"?>
<Relationships xmlns="http://schemas.openxmlformats.org/package/2006/relationships"><Relationship Id="rId3" Type="http://schemas.openxmlformats.org/officeDocument/2006/relationships/image" Target="../media/image16.jpeg"/><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boehringer-my.sharepoint.com/personal/rohit_mehra_ext_boehringer-ingelheim_com/Documents/Documents/Newton/Excel/Submission/Data_To_Submit.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https://boehringer-my.sharepoint.com/personal/rohit_mehra_ext_boehringer-ingelheim_com/Documents/Documents/Newton/Excel/Submission/Data_To_Submit.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[Data_To_Submit.xlsx]Subjective Quetions !Country Wise Restaurants Count</c:name>
    <c:fmtId val="67"/>
  </c:pivotSource>
  <c:chart>
    <c:title>
      <c:tx>
        <c:rich>
          <a:bodyPr rot="0" spcFirstLastPara="1" vertOverflow="ellipsis" vert="horz" wrap="square" anchor="ctr" anchorCtr="1"/>
          <a:lstStyle/>
          <a:p>
            <a:pPr algn="ctr" rtl="0">
              <a:defRPr lang="en-US" sz="1600" b="1" i="0" u="none" strike="noStrike" kern="1200" cap="all" spc="120" normalizeH="0" baseline="0">
                <a:solidFill>
                  <a:srgbClr val="000000">
                    <a:lumMod val="65000"/>
                    <a:lumOff val="35000"/>
                  </a:srgbClr>
                </a:solidFill>
                <a:latin typeface="+mn-lt"/>
                <a:ea typeface="+mn-ea"/>
                <a:cs typeface="+mn-cs"/>
              </a:defRPr>
            </a:pPr>
            <a:r>
              <a:rPr lang="en-US" sz="1600" b="1" i="0" u="none" strike="noStrike" kern="1200" cap="all" spc="120" normalizeH="0" baseline="0">
                <a:solidFill>
                  <a:srgbClr val="000000">
                    <a:lumMod val="65000"/>
                    <a:lumOff val="35000"/>
                  </a:srgbClr>
                </a:solidFill>
                <a:latin typeface="+mn-lt"/>
                <a:ea typeface="+mn-ea"/>
                <a:cs typeface="+mn-cs"/>
              </a:rPr>
              <a:t>Country wise Restaurants count</a:t>
            </a:r>
          </a:p>
        </c:rich>
      </c:tx>
      <c:overlay val="0"/>
      <c:spPr>
        <a:noFill/>
        <a:ln>
          <a:noFill/>
        </a:ln>
        <a:effectLst/>
      </c:spPr>
      <c:txPr>
        <a:bodyPr rot="0" spcFirstLastPara="1" vertOverflow="ellipsis" vert="horz" wrap="square" anchor="ctr" anchorCtr="1"/>
        <a:lstStyle/>
        <a:p>
          <a:pPr algn="ctr" rtl="0">
            <a:defRPr lang="en-US" sz="1600" b="1" i="0" u="none" strike="noStrike" kern="1200" cap="all" spc="120" normalizeH="0" baseline="0">
              <a:solidFill>
                <a:srgbClr val="000000">
                  <a:lumMod val="65000"/>
                  <a:lumOff val="35000"/>
                </a:srgbClr>
              </a:solidFill>
              <a:latin typeface="+mn-lt"/>
              <a:ea typeface="+mn-ea"/>
              <a:cs typeface="+mn-cs"/>
            </a:defRPr>
          </a:pPr>
          <a:endParaRPr lang="en-US"/>
        </a:p>
      </c:txPr>
    </c:title>
    <c:autoTitleDeleted val="0"/>
    <c:pivotFmts>
      <c:pivotFmt>
        <c:idx val="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dk1">
              <a:tint val="88500"/>
              <a:alpha val="85000"/>
            </a:schemeClr>
          </a:solidFill>
          <a:ln w="9525" cap="flat" cmpd="sng" algn="ctr">
            <a:solidFill>
              <a:schemeClr val="lt1">
                <a:alpha val="50000"/>
              </a:schemeClr>
            </a:solidFill>
            <a:round/>
          </a:ln>
          <a:effectLst/>
        </c:spPr>
        <c:marker>
          <c:symbol val="none"/>
        </c:marker>
        <c:dLbl>
          <c:idx val="0"/>
          <c:spPr>
            <a:solidFill>
              <a:schemeClr val="accent1"/>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dk1">
              <a:tint val="88500"/>
              <a:alpha val="85000"/>
            </a:schemeClr>
          </a:solidFill>
          <a:ln w="9525" cap="flat" cmpd="sng" algn="ctr">
            <a:solidFill>
              <a:schemeClr val="lt1">
                <a:alpha val="50000"/>
              </a:schemeClr>
            </a:solidFill>
            <a:round/>
          </a:ln>
          <a:effectLst/>
        </c:spPr>
        <c:marker>
          <c:symbol val="none"/>
        </c:marker>
        <c:dLbl>
          <c:idx val="0"/>
          <c:spPr>
            <a:solidFill>
              <a:schemeClr val="accent1"/>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dk1">
              <a:tint val="88500"/>
              <a:alpha val="85000"/>
            </a:schemeClr>
          </a:solidFill>
          <a:ln w="9525" cap="flat" cmpd="sng" algn="ctr">
            <a:solidFill>
              <a:schemeClr val="lt1">
                <a:alpha val="50000"/>
              </a:schemeClr>
            </a:solidFill>
            <a:round/>
          </a:ln>
          <a:effectLst/>
        </c:spPr>
        <c:marker>
          <c:symbol val="none"/>
        </c:marker>
        <c:dLbl>
          <c:idx val="0"/>
          <c:spPr>
            <a:solidFill>
              <a:schemeClr val="accent1"/>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'Subjective Quetions '!$B$3</c:f>
              <c:strCache>
                <c:ptCount val="1"/>
                <c:pt idx="0">
                  <c:v>Total</c:v>
                </c:pt>
              </c:strCache>
            </c:strRef>
          </c:tx>
          <c:spPr>
            <a:solidFill>
              <a:schemeClr val="dk1">
                <a:tint val="88500"/>
                <a:alpha val="85000"/>
              </a:schemeClr>
            </a:solidFill>
            <a:ln w="9525" cap="flat" cmpd="sng" algn="ctr">
              <a:solidFill>
                <a:schemeClr val="lt1">
                  <a:alpha val="50000"/>
                </a:schemeClr>
              </a:solidFill>
              <a:round/>
            </a:ln>
            <a:effectLst/>
          </c:spPr>
          <c:invertIfNegative val="0"/>
          <c:dLbls>
            <c:spPr>
              <a:solidFill>
                <a:schemeClr val="accent1"/>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'Subjective Quetions '!$A$4:$A$19</c:f>
              <c:strCache>
                <c:ptCount val="15"/>
                <c:pt idx="0">
                  <c:v>Canada</c:v>
                </c:pt>
                <c:pt idx="1">
                  <c:v>Qatar</c:v>
                </c:pt>
                <c:pt idx="2">
                  <c:v>Singapore</c:v>
                </c:pt>
                <c:pt idx="3">
                  <c:v>Sri Lanka</c:v>
                </c:pt>
                <c:pt idx="4">
                  <c:v>Indonesia</c:v>
                </c:pt>
                <c:pt idx="5">
                  <c:v>Philippines</c:v>
                </c:pt>
                <c:pt idx="6">
                  <c:v>Australia</c:v>
                </c:pt>
                <c:pt idx="7">
                  <c:v>Turkey</c:v>
                </c:pt>
                <c:pt idx="8">
                  <c:v>New Zealand</c:v>
                </c:pt>
                <c:pt idx="9">
                  <c:v>Brazil</c:v>
                </c:pt>
                <c:pt idx="10">
                  <c:v>United Arab Emirates</c:v>
                </c:pt>
                <c:pt idx="11">
                  <c:v>South Africa</c:v>
                </c:pt>
                <c:pt idx="12">
                  <c:v>United Kingdom</c:v>
                </c:pt>
                <c:pt idx="13">
                  <c:v>United States of America</c:v>
                </c:pt>
                <c:pt idx="14">
                  <c:v>India</c:v>
                </c:pt>
              </c:strCache>
            </c:strRef>
          </c:cat>
          <c:val>
            <c:numRef>
              <c:f>'Subjective Quetions '!$B$4:$B$19</c:f>
              <c:numCache>
                <c:formatCode>General</c:formatCode>
                <c:ptCount val="15"/>
                <c:pt idx="0">
                  <c:v>4</c:v>
                </c:pt>
                <c:pt idx="1">
                  <c:v>20</c:v>
                </c:pt>
                <c:pt idx="2">
                  <c:v>20</c:v>
                </c:pt>
                <c:pt idx="3">
                  <c:v>20</c:v>
                </c:pt>
                <c:pt idx="4">
                  <c:v>21</c:v>
                </c:pt>
                <c:pt idx="5">
                  <c:v>22</c:v>
                </c:pt>
                <c:pt idx="6">
                  <c:v>24</c:v>
                </c:pt>
                <c:pt idx="7">
                  <c:v>34</c:v>
                </c:pt>
                <c:pt idx="8">
                  <c:v>40</c:v>
                </c:pt>
                <c:pt idx="9">
                  <c:v>60</c:v>
                </c:pt>
                <c:pt idx="10">
                  <c:v>60</c:v>
                </c:pt>
                <c:pt idx="11">
                  <c:v>60</c:v>
                </c:pt>
                <c:pt idx="12">
                  <c:v>80</c:v>
                </c:pt>
                <c:pt idx="13">
                  <c:v>434</c:v>
                </c:pt>
                <c:pt idx="14">
                  <c:v>8652</c:v>
                </c:pt>
              </c:numCache>
            </c:numRef>
          </c:val>
          <c:extLst>
            <c:ext xmlns:c16="http://schemas.microsoft.com/office/drawing/2014/chart" uri="{C3380CC4-5D6E-409C-BE32-E72D297353CC}">
              <c16:uniqueId val="{00000000-2133-44F4-9819-B9F1D1568760}"/>
            </c:ext>
          </c:extLst>
        </c:ser>
        <c:dLbls>
          <c:showLegendKey val="0"/>
          <c:showVal val="1"/>
          <c:showCatName val="0"/>
          <c:showSerName val="0"/>
          <c:showPercent val="0"/>
          <c:showBubbleSize val="0"/>
        </c:dLbls>
        <c:gapWidth val="65"/>
        <c:axId val="568233240"/>
        <c:axId val="568227480"/>
      </c:barChart>
      <c:catAx>
        <c:axId val="56823324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568227480"/>
        <c:crosses val="autoZero"/>
        <c:auto val="1"/>
        <c:lblAlgn val="ctr"/>
        <c:lblOffset val="100"/>
        <c:noMultiLvlLbl val="0"/>
      </c:catAx>
      <c:valAx>
        <c:axId val="56822748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568233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[Data_To_Submit.xlsx]Subjective Quetions !PivotTable2</c:name>
    <c:fmtId val="-1"/>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Average Cost of two in INR</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'Subjective Quetions '!$E$1</c:f>
              <c:strCache>
                <c:ptCount val="1"/>
                <c:pt idx="0">
                  <c:v>Total</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'Subjective Quetions '!$D$2:$D$17</c:f>
              <c:strCache>
                <c:ptCount val="15"/>
                <c:pt idx="0">
                  <c:v>Turkey</c:v>
                </c:pt>
                <c:pt idx="1">
                  <c:v>India</c:v>
                </c:pt>
                <c:pt idx="2">
                  <c:v>Sri Lanka</c:v>
                </c:pt>
                <c:pt idx="3">
                  <c:v>Indonesia</c:v>
                </c:pt>
                <c:pt idx="4">
                  <c:v>South Africa</c:v>
                </c:pt>
                <c:pt idx="5">
                  <c:v>Australia</c:v>
                </c:pt>
                <c:pt idx="6">
                  <c:v>United States of America</c:v>
                </c:pt>
                <c:pt idx="7">
                  <c:v>Brazil</c:v>
                </c:pt>
                <c:pt idx="8">
                  <c:v>Canada</c:v>
                </c:pt>
                <c:pt idx="9">
                  <c:v>New Zealand</c:v>
                </c:pt>
                <c:pt idx="10">
                  <c:v>United Arab Emirates</c:v>
                </c:pt>
                <c:pt idx="11">
                  <c:v>United Kingdom</c:v>
                </c:pt>
                <c:pt idx="12">
                  <c:v>Qatar</c:v>
                </c:pt>
                <c:pt idx="13">
                  <c:v>Philippines</c:v>
                </c:pt>
                <c:pt idx="14">
                  <c:v>Singapore</c:v>
                </c:pt>
              </c:strCache>
            </c:strRef>
          </c:cat>
          <c:val>
            <c:numRef>
              <c:f>'Subjective Quetions '!$E$2:$E$17</c:f>
              <c:numCache>
                <c:formatCode>General</c:formatCode>
                <c:ptCount val="15"/>
                <c:pt idx="0">
                  <c:v>219.76911764705881</c:v>
                </c:pt>
                <c:pt idx="1">
                  <c:v>623.37031900138697</c:v>
                </c:pt>
                <c:pt idx="2">
                  <c:v>665</c:v>
                </c:pt>
                <c:pt idx="3">
                  <c:v>1462.1904761904761</c:v>
                </c:pt>
                <c:pt idx="4">
                  <c:v>1926.576</c:v>
                </c:pt>
                <c:pt idx="5">
                  <c:v>2006.3824999999997</c:v>
                </c:pt>
                <c:pt idx="6">
                  <c:v>2178.7292626728076</c:v>
                </c:pt>
                <c:pt idx="7">
                  <c:v>2201.8000000000002</c:v>
                </c:pt>
                <c:pt idx="8">
                  <c:v>3019.9875000000002</c:v>
                </c:pt>
                <c:pt idx="9">
                  <c:v>3545.3925000000004</c:v>
                </c:pt>
                <c:pt idx="10">
                  <c:v>3774.33</c:v>
                </c:pt>
                <c:pt idx="11">
                  <c:v>5064.2999999999993</c:v>
                </c:pt>
                <c:pt idx="12">
                  <c:v>5119.3999999999996</c:v>
                </c:pt>
                <c:pt idx="13">
                  <c:v>9930.136363636364</c:v>
                </c:pt>
                <c:pt idx="14">
                  <c:v>12975.532499999998</c:v>
                </c:pt>
              </c:numCache>
            </c:numRef>
          </c:val>
          <c:extLst>
            <c:ext xmlns:c16="http://schemas.microsoft.com/office/drawing/2014/chart" uri="{C3380CC4-5D6E-409C-BE32-E72D297353CC}">
              <c16:uniqueId val="{00000000-063D-44EB-9744-6767BBB5D282}"/>
            </c:ext>
          </c:extLst>
        </c:ser>
        <c:dLbls>
          <c:dLblPos val="outEnd"/>
          <c:showLegendKey val="0"/>
          <c:showVal val="1"/>
          <c:showCatName val="0"/>
          <c:showSerName val="0"/>
          <c:showPercent val="0"/>
          <c:showBubbleSize val="0"/>
        </c:dLbls>
        <c:gapWidth val="444"/>
        <c:overlap val="-90"/>
        <c:axId val="843727864"/>
        <c:axId val="843728224"/>
      </c:barChart>
      <c:catAx>
        <c:axId val="8437278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843728224"/>
        <c:crosses val="autoZero"/>
        <c:auto val="1"/>
        <c:lblAlgn val="ctr"/>
        <c:lblOffset val="100"/>
        <c:noMultiLvlLbl val="0"/>
      </c:catAx>
      <c:valAx>
        <c:axId val="843728224"/>
        <c:scaling>
          <c:orientation val="minMax"/>
        </c:scaling>
        <c:delete val="1"/>
        <c:axPos val="l"/>
        <c:numFmt formatCode="General" sourceLinked="1"/>
        <c:majorTickMark val="none"/>
        <c:minorTickMark val="none"/>
        <c:tickLblPos val="nextTo"/>
        <c:crossAx val="843727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[Data_To_Submit.xlsx]Subjective Quetions !PivotTable3</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of Rating by Country  </a:t>
            </a:r>
          </a:p>
        </c:rich>
      </c:tx>
      <c:layout>
        <c:manualLayout>
          <c:xMode val="edge"/>
          <c:yMode val="edge"/>
          <c:x val="0.1944207736542690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'Subjective Quetions '!$H$1</c:f>
              <c:strCache>
                <c:ptCount val="1"/>
                <c:pt idx="0">
                  <c:v>Total</c:v>
                </c:pt>
              </c:strCache>
            </c:strRef>
          </c:tx>
          <c:spPr>
            <a:solidFill>
              <a:schemeClr val="accent1"/>
            </a:solidFill>
            <a:ln>
              <a:noFill/>
            </a:ln>
            <a:effectLst/>
          </c:spPr>
          <c:invertIfNegative val="0"/>
          <c:cat>
            <c:strRef>
              <c:f>'Subjective Quetions '!$G$2:$G$17</c:f>
              <c:strCache>
                <c:ptCount val="15"/>
                <c:pt idx="0">
                  <c:v>India</c:v>
                </c:pt>
                <c:pt idx="1">
                  <c:v>Canada</c:v>
                </c:pt>
                <c:pt idx="2">
                  <c:v>Singapore</c:v>
                </c:pt>
                <c:pt idx="3">
                  <c:v>Australia</c:v>
                </c:pt>
                <c:pt idx="4">
                  <c:v>Brazil</c:v>
                </c:pt>
                <c:pt idx="5">
                  <c:v>Sri Lanka</c:v>
                </c:pt>
                <c:pt idx="6">
                  <c:v>United States of America</c:v>
                </c:pt>
                <c:pt idx="7">
                  <c:v>Qatar</c:v>
                </c:pt>
                <c:pt idx="8">
                  <c:v>United Kingdom</c:v>
                </c:pt>
                <c:pt idx="9">
                  <c:v>South Africa</c:v>
                </c:pt>
                <c:pt idx="10">
                  <c:v>United Arab Emirates</c:v>
                </c:pt>
                <c:pt idx="11">
                  <c:v>New Zealand</c:v>
                </c:pt>
                <c:pt idx="12">
                  <c:v>Indonesia</c:v>
                </c:pt>
                <c:pt idx="13">
                  <c:v>Turkey</c:v>
                </c:pt>
                <c:pt idx="14">
                  <c:v>Philippines</c:v>
                </c:pt>
              </c:strCache>
            </c:strRef>
          </c:cat>
          <c:val>
            <c:numRef>
              <c:f>'Subjective Quetions '!$H$2:$H$17</c:f>
              <c:numCache>
                <c:formatCode>General</c:formatCode>
                <c:ptCount val="15"/>
                <c:pt idx="0">
                  <c:v>2.7705501618122987</c:v>
                </c:pt>
                <c:pt idx="1">
                  <c:v>3.5750000000000002</c:v>
                </c:pt>
                <c:pt idx="2">
                  <c:v>3.5750000000000002</c:v>
                </c:pt>
                <c:pt idx="3">
                  <c:v>3.6583333333333337</c:v>
                </c:pt>
                <c:pt idx="4">
                  <c:v>3.8466666666666667</c:v>
                </c:pt>
                <c:pt idx="5">
                  <c:v>3.87</c:v>
                </c:pt>
                <c:pt idx="6">
                  <c:v>4.011290322580642</c:v>
                </c:pt>
                <c:pt idx="7">
                  <c:v>4.0599999999999996</c:v>
                </c:pt>
                <c:pt idx="8">
                  <c:v>4.0999999999999996</c:v>
                </c:pt>
                <c:pt idx="9">
                  <c:v>4.2100000000000009</c:v>
                </c:pt>
                <c:pt idx="10">
                  <c:v>4.2333333333333352</c:v>
                </c:pt>
                <c:pt idx="11">
                  <c:v>4.2624999999999993</c:v>
                </c:pt>
                <c:pt idx="12">
                  <c:v>4.295238095238096</c:v>
                </c:pt>
                <c:pt idx="13">
                  <c:v>4.3</c:v>
                </c:pt>
                <c:pt idx="14">
                  <c:v>4.4681818181818187</c:v>
                </c:pt>
              </c:numCache>
            </c:numRef>
          </c:val>
          <c:extLst>
            <c:ext xmlns:c16="http://schemas.microsoft.com/office/drawing/2014/chart" uri="{C3380CC4-5D6E-409C-BE32-E72D297353CC}">
              <c16:uniqueId val="{00000000-3661-4FCF-822A-0C60D176DD45}"/>
            </c:ext>
          </c:extLst>
        </c:ser>
        <c:dLbls>
          <c:showLegendKey val="0"/>
          <c:showVal val="0"/>
          <c:showCatName val="0"/>
          <c:showSerName val="0"/>
          <c:showPercent val="0"/>
          <c:showBubbleSize val="0"/>
        </c:dLbls>
        <c:gapWidth val="219"/>
        <c:overlap val="-27"/>
        <c:axId val="1032756992"/>
        <c:axId val="1032750512"/>
      </c:barChart>
      <c:catAx>
        <c:axId val="103275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2750512"/>
        <c:crosses val="autoZero"/>
        <c:auto val="1"/>
        <c:lblAlgn val="ctr"/>
        <c:lblOffset val="100"/>
        <c:noMultiLvlLbl val="0"/>
      </c:catAx>
      <c:valAx>
        <c:axId val="1032750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2756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pivotSource>
    <c:name>[Data_To_Submit.xlsx]Cuisines!PivotTable8</c:name>
    <c:fmtId val="14"/>
  </c:pivotSource>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en-US"/>
              <a:t>Has Online Deliveries </a:t>
            </a:r>
          </a:p>
        </c:rich>
      </c:tx>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pivotFmt>
      <c:pivotFmt>
        <c:idx val="6"/>
      </c:pivotFmt>
      <c:pivotFmt>
        <c:idx val="7"/>
        <c:spPr>
          <a:pattFill prst="ltUpDiag">
            <a:fgClr>
              <a:schemeClr val="accent6"/>
            </a:fgClr>
            <a:bgClr>
              <a:schemeClr val="accent6">
                <a:lumMod val="20000"/>
                <a:lumOff val="80000"/>
              </a:schemeClr>
            </a:bgClr>
          </a:pattFill>
          <a:ln w="19050">
            <a:solidFill>
              <a:schemeClr val="lt1"/>
            </a:solidFill>
          </a:ln>
          <a:effectLst>
            <a:innerShdw blurRad="114300">
              <a:schemeClr val="accent6"/>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pattFill prst="ltUpDiag">
            <a:fgClr>
              <a:schemeClr val="accent6"/>
            </a:fgClr>
            <a:bgClr>
              <a:schemeClr val="accent6">
                <a:lumMod val="20000"/>
                <a:lumOff val="80000"/>
              </a:schemeClr>
            </a:bgClr>
          </a:pattFill>
          <a:ln w="19050">
            <a:solidFill>
              <a:schemeClr val="lt1"/>
            </a:solidFill>
          </a:ln>
          <a:effectLst>
            <a:innerShdw blurRad="114300">
              <a:schemeClr val="accent6"/>
            </a:innerShdw>
          </a:effectLst>
        </c:spPr>
      </c:pivotFmt>
      <c:pivotFmt>
        <c:idx val="9"/>
        <c:spPr>
          <a:pattFill prst="ltUpDiag">
            <a:fgClr>
              <a:schemeClr val="accent6">
                <a:tint val="77000"/>
              </a:schemeClr>
            </a:fgClr>
            <a:bgClr>
              <a:schemeClr val="accent6">
                <a:tint val="77000"/>
                <a:lumMod val="20000"/>
                <a:lumOff val="80000"/>
              </a:schemeClr>
            </a:bgClr>
          </a:pattFill>
          <a:ln w="19050">
            <a:solidFill>
              <a:schemeClr val="lt1"/>
            </a:solidFill>
          </a:ln>
          <a:effectLst>
            <a:innerShdw blurRad="114300">
              <a:schemeClr val="accent6">
                <a:tint val="77000"/>
              </a:schemeClr>
            </a:innerShdw>
          </a:effectLst>
        </c:spPr>
      </c:pivotFmt>
      <c:pivotFmt>
        <c:idx val="10"/>
        <c:spPr>
          <a:pattFill prst="ltUpDiag">
            <a:fgClr>
              <a:schemeClr val="accent6"/>
            </a:fgClr>
            <a:bgClr>
              <a:schemeClr val="accent6">
                <a:lumMod val="20000"/>
                <a:lumOff val="80000"/>
              </a:schemeClr>
            </a:bgClr>
          </a:pattFill>
          <a:ln w="19050">
            <a:solidFill>
              <a:schemeClr val="lt1"/>
            </a:solidFill>
          </a:ln>
          <a:effectLst>
            <a:innerShdw blurRad="114300">
              <a:schemeClr val="accent6"/>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
        <c:spPr>
          <a:pattFill prst="ltUpDiag">
            <a:fgClr>
              <a:schemeClr val="accent6">
                <a:shade val="76000"/>
              </a:schemeClr>
            </a:fgClr>
            <a:bgClr>
              <a:schemeClr val="accent6">
                <a:shade val="76000"/>
                <a:lumMod val="20000"/>
                <a:lumOff val="80000"/>
              </a:schemeClr>
            </a:bgClr>
          </a:pattFill>
          <a:ln w="19050">
            <a:solidFill>
              <a:schemeClr val="lt1"/>
            </a:solidFill>
          </a:ln>
          <a:effectLst>
            <a:innerShdw blurRad="114300">
              <a:schemeClr val="accent6">
                <a:shade val="76000"/>
              </a:schemeClr>
            </a:innerShdw>
          </a:effectLst>
        </c:spPr>
      </c:pivotFmt>
      <c:pivotFmt>
        <c:idx val="12"/>
        <c:spPr>
          <a:pattFill prst="ltUpDiag">
            <a:fgClr>
              <a:schemeClr val="accent6">
                <a:tint val="77000"/>
              </a:schemeClr>
            </a:fgClr>
            <a:bgClr>
              <a:schemeClr val="accent6">
                <a:tint val="77000"/>
                <a:lumMod val="20000"/>
                <a:lumOff val="80000"/>
              </a:schemeClr>
            </a:bgClr>
          </a:pattFill>
          <a:ln w="19050">
            <a:solidFill>
              <a:schemeClr val="lt1"/>
            </a:solidFill>
          </a:ln>
          <a:effectLst>
            <a:innerShdw blurRad="114300">
              <a:schemeClr val="accent6">
                <a:tint val="77000"/>
              </a:schemeClr>
            </a:innerShdw>
          </a:effectLst>
        </c:spPr>
      </c:pivotFmt>
      <c:pivotFmt>
        <c:idx val="13"/>
        <c:spPr>
          <a:pattFill prst="ltUpDiag">
            <a:fgClr>
              <a:schemeClr val="accent6"/>
            </a:fgClr>
            <a:bgClr>
              <a:schemeClr val="accent6">
                <a:lumMod val="20000"/>
                <a:lumOff val="80000"/>
              </a:schemeClr>
            </a:bgClr>
          </a:pattFill>
          <a:ln w="19050">
            <a:solidFill>
              <a:schemeClr val="lt1"/>
            </a:solidFill>
          </a:ln>
          <a:effectLst>
            <a:innerShdw blurRad="114300">
              <a:schemeClr val="accent6"/>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pattFill prst="ltUpDiag">
            <a:fgClr>
              <a:schemeClr val="accent6">
                <a:shade val="76000"/>
              </a:schemeClr>
            </a:fgClr>
            <a:bgClr>
              <a:schemeClr val="accent6">
                <a:shade val="76000"/>
                <a:lumMod val="20000"/>
                <a:lumOff val="80000"/>
              </a:schemeClr>
            </a:bgClr>
          </a:pattFill>
          <a:ln w="19050">
            <a:solidFill>
              <a:schemeClr val="lt1"/>
            </a:solidFill>
          </a:ln>
          <a:effectLst>
            <a:innerShdw blurRad="114300">
              <a:schemeClr val="accent6">
                <a:shade val="76000"/>
              </a:schemeClr>
            </a:innerShdw>
          </a:effectLst>
        </c:spPr>
      </c:pivotFmt>
      <c:pivotFmt>
        <c:idx val="15"/>
        <c:spPr>
          <a:pattFill prst="ltUpDiag">
            <a:fgClr>
              <a:schemeClr val="accent6">
                <a:tint val="77000"/>
              </a:schemeClr>
            </a:fgClr>
            <a:bgClr>
              <a:schemeClr val="accent6">
                <a:tint val="77000"/>
                <a:lumMod val="20000"/>
                <a:lumOff val="80000"/>
              </a:schemeClr>
            </a:bgClr>
          </a:pattFill>
          <a:ln w="19050">
            <a:solidFill>
              <a:schemeClr val="lt1"/>
            </a:solidFill>
          </a:ln>
          <a:effectLst>
            <a:innerShdw blurRad="114300">
              <a:schemeClr val="accent6">
                <a:tint val="77000"/>
              </a:schemeClr>
            </a:innerShdw>
          </a:effectLst>
        </c:spPr>
      </c:pivotFmt>
      <c:pivotFmt>
        <c:idx val="16"/>
        <c:spPr>
          <a:blipFill>
            <a:blip xmlns:r="http://schemas.openxmlformats.org/officeDocument/2006/relationships" r:embed="rId3"/>
            <a:tile tx="0" ty="0" sx="100000" sy="100000" flip="none" algn="tl"/>
          </a:blipFill>
          <a:ln w="19050">
            <a:solidFill>
              <a:schemeClr val="lt1"/>
            </a:solidFill>
          </a:ln>
          <a:effectLst>
            <a:innerShdw blurRad="114300">
              <a:schemeClr val="accent6"/>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
        <c:spPr>
          <a:blipFill>
            <a:blip xmlns:r="http://schemas.openxmlformats.org/officeDocument/2006/relationships" r:embed="rId3"/>
            <a:tile tx="0" ty="0" sx="100000" sy="100000" flip="none" algn="tl"/>
          </a:blipFill>
          <a:ln w="19050">
            <a:solidFill>
              <a:schemeClr val="lt1"/>
            </a:solidFill>
          </a:ln>
          <a:effectLst>
            <a:innerShdw blurRad="114300">
              <a:schemeClr val="accent6">
                <a:shade val="76000"/>
              </a:schemeClr>
            </a:innerShdw>
          </a:effectLst>
        </c:spPr>
      </c:pivotFmt>
      <c:pivotFmt>
        <c:idx val="18"/>
        <c:spPr>
          <a:blipFill>
            <a:blip xmlns:r="http://schemas.openxmlformats.org/officeDocument/2006/relationships" r:embed="rId3"/>
            <a:tile tx="0" ty="0" sx="100000" sy="100000" flip="none" algn="tl"/>
          </a:blipFill>
          <a:ln w="19050">
            <a:solidFill>
              <a:schemeClr val="lt1"/>
            </a:solidFill>
          </a:ln>
          <a:effectLst>
            <a:innerShdw blurRad="114300">
              <a:schemeClr val="accent6">
                <a:tint val="77000"/>
              </a:schemeClr>
            </a:innerShdw>
          </a:effectLst>
        </c:spPr>
      </c:pivotFmt>
      <c:pivotFmt>
        <c:idx val="19"/>
        <c:spPr>
          <a:blipFill>
            <a:blip xmlns:r="http://schemas.openxmlformats.org/officeDocument/2006/relationships" r:embed="rId3"/>
            <a:tile tx="0" ty="0" sx="100000" sy="100000" flip="none" algn="tl"/>
          </a:blipFill>
          <a:ln w="19050">
            <a:solidFill>
              <a:schemeClr val="lt1"/>
            </a:solidFill>
          </a:ln>
          <a:effectLst>
            <a:innerShdw blurRad="114300">
              <a:schemeClr val="accent6"/>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
        <c:spPr>
          <a:blipFill>
            <a:blip xmlns:r="http://schemas.openxmlformats.org/officeDocument/2006/relationships" r:embed="rId3"/>
            <a:tile tx="0" ty="0" sx="100000" sy="100000" flip="none" algn="tl"/>
          </a:blipFill>
          <a:ln w="19050">
            <a:solidFill>
              <a:schemeClr val="lt1"/>
            </a:solidFill>
          </a:ln>
          <a:effectLst>
            <a:innerShdw blurRad="114300">
              <a:schemeClr val="accent6">
                <a:shade val="76000"/>
              </a:schemeClr>
            </a:innerShdw>
          </a:effectLst>
        </c:spPr>
      </c:pivotFmt>
      <c:pivotFmt>
        <c:idx val="21"/>
        <c:spPr>
          <a:blipFill>
            <a:blip xmlns:r="http://schemas.openxmlformats.org/officeDocument/2006/relationships" r:embed="rId3"/>
            <a:tile tx="0" ty="0" sx="100000" sy="100000" flip="none" algn="tl"/>
          </a:blipFill>
          <a:ln w="19050">
            <a:solidFill>
              <a:schemeClr val="lt1"/>
            </a:solidFill>
          </a:ln>
          <a:effectLst>
            <a:innerShdw blurRad="114300">
              <a:schemeClr val="accent6">
                <a:tint val="77000"/>
              </a:schemeClr>
            </a:innerShdw>
          </a:effectLst>
        </c:spPr>
      </c:pivotFmt>
      <c:pivotFmt>
        <c:idx val="22"/>
        <c:spPr>
          <a:blipFill>
            <a:blip xmlns:r="http://schemas.openxmlformats.org/officeDocument/2006/relationships" r:embed="rId3"/>
            <a:tile tx="0" ty="0" sx="100000" sy="100000" flip="none" algn="tl"/>
          </a:blipFill>
          <a:ln w="19050">
            <a:solidFill>
              <a:schemeClr val="lt1"/>
            </a:solidFill>
          </a:ln>
          <a:effectLst>
            <a:innerShdw blurRad="114300">
              <a:schemeClr val="accent6"/>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
        <c:spPr>
          <a:blipFill>
            <a:blip xmlns:r="http://schemas.openxmlformats.org/officeDocument/2006/relationships" r:embed="rId3"/>
            <a:tile tx="0" ty="0" sx="100000" sy="100000" flip="none" algn="tl"/>
          </a:blipFill>
          <a:ln w="19050">
            <a:solidFill>
              <a:schemeClr val="lt1"/>
            </a:solidFill>
          </a:ln>
          <a:effectLst>
            <a:innerShdw blurRad="114300">
              <a:schemeClr val="accent6">
                <a:shade val="76000"/>
              </a:schemeClr>
            </a:innerShdw>
          </a:effectLst>
        </c:spPr>
      </c:pivotFmt>
      <c:pivotFmt>
        <c:idx val="24"/>
        <c:spPr>
          <a:blipFill>
            <a:blip xmlns:r="http://schemas.openxmlformats.org/officeDocument/2006/relationships" r:embed="rId3"/>
            <a:tile tx="0" ty="0" sx="100000" sy="100000" flip="none" algn="tl"/>
          </a:blipFill>
          <a:ln w="19050">
            <a:solidFill>
              <a:schemeClr val="lt1"/>
            </a:solidFill>
          </a:ln>
          <a:effectLst>
            <a:innerShdw blurRad="114300">
              <a:schemeClr val="accent6">
                <a:tint val="77000"/>
              </a:schemeClr>
            </a:innerShdw>
          </a:effectLst>
        </c:spPr>
      </c:pivotFmt>
    </c:pivotFmts>
    <c:plotArea>
      <c:layout/>
      <c:pieChart>
        <c:varyColors val="1"/>
        <c:ser>
          <c:idx val="0"/>
          <c:order val="0"/>
          <c:tx>
            <c:strRef>
              <c:f>Cuisines!$B$27</c:f>
              <c:strCache>
                <c:ptCount val="1"/>
                <c:pt idx="0">
                  <c:v>Total</c:v>
                </c:pt>
              </c:strCache>
            </c:strRef>
          </c:tx>
          <c:spPr>
            <a:blipFill>
              <a:blip xmlns:r="http://schemas.openxmlformats.org/officeDocument/2006/relationships" r:embed="rId3"/>
              <a:tile tx="0" ty="0" sx="100000" sy="100000" flip="none" algn="tl"/>
            </a:blipFill>
          </c:spPr>
          <c:dPt>
            <c:idx val="0"/>
            <c:bubble3D val="0"/>
            <c:spPr>
              <a:blipFill>
                <a:blip xmlns:r="http://schemas.openxmlformats.org/officeDocument/2006/relationships" r:embed="rId3"/>
                <a:tile tx="0" ty="0" sx="100000" sy="100000" flip="none" algn="tl"/>
              </a:blipFill>
              <a:ln w="19050">
                <a:solidFill>
                  <a:schemeClr val="lt1"/>
                </a:solidFill>
              </a:ln>
              <a:effectLst>
                <a:innerShdw blurRad="114300">
                  <a:schemeClr val="accent6">
                    <a:shade val="76000"/>
                  </a:schemeClr>
                </a:innerShdw>
              </a:effectLst>
            </c:spPr>
            <c:extLst>
              <c:ext xmlns:c16="http://schemas.microsoft.com/office/drawing/2014/chart" uri="{C3380CC4-5D6E-409C-BE32-E72D297353CC}">
                <c16:uniqueId val="{00000001-25E7-4D6A-BA3F-5829ED5752AA}"/>
              </c:ext>
            </c:extLst>
          </c:dPt>
          <c:dPt>
            <c:idx val="1"/>
            <c:bubble3D val="0"/>
            <c:spPr>
              <a:blipFill>
                <a:blip xmlns:r="http://schemas.openxmlformats.org/officeDocument/2006/relationships" r:embed="rId3"/>
                <a:tile tx="0" ty="0" sx="100000" sy="100000" flip="none" algn="tl"/>
              </a:blipFill>
              <a:ln w="19050">
                <a:solidFill>
                  <a:schemeClr val="lt1"/>
                </a:solidFill>
              </a:ln>
              <a:effectLst>
                <a:innerShdw blurRad="114300">
                  <a:schemeClr val="accent6">
                    <a:tint val="77000"/>
                  </a:schemeClr>
                </a:innerShdw>
              </a:effectLst>
            </c:spPr>
            <c:extLst>
              <c:ext xmlns:c16="http://schemas.microsoft.com/office/drawing/2014/chart" uri="{C3380CC4-5D6E-409C-BE32-E72D297353CC}">
                <c16:uniqueId val="{00000003-25E7-4D6A-BA3F-5829ED5752AA}"/>
              </c:ext>
            </c:extLst>
          </c:dPt>
          <c:dLbls>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Cuisines!$A$28:$A$30</c:f>
              <c:strCache>
                <c:ptCount val="2"/>
                <c:pt idx="0">
                  <c:v>No</c:v>
                </c:pt>
                <c:pt idx="1">
                  <c:v>Yes</c:v>
                </c:pt>
              </c:strCache>
            </c:strRef>
          </c:cat>
          <c:val>
            <c:numRef>
              <c:f>Cuisines!$B$28:$B$30</c:f>
              <c:numCache>
                <c:formatCode>0.00%</c:formatCode>
                <c:ptCount val="2"/>
                <c:pt idx="0">
                  <c:v>0.74337765678986489</c:v>
                </c:pt>
                <c:pt idx="1">
                  <c:v>0.25662234321013505</c:v>
                </c:pt>
              </c:numCache>
            </c:numRef>
          </c:val>
          <c:extLst>
            <c:ext xmlns:c16="http://schemas.microsoft.com/office/drawing/2014/chart" uri="{C3380CC4-5D6E-409C-BE32-E72D297353CC}">
              <c16:uniqueId val="{00000004-25E7-4D6A-BA3F-5829ED5752AA}"/>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pct10">
      <a:fgClr>
        <a:schemeClr val="accent1"/>
      </a:fgClr>
      <a:bgClr>
        <a:schemeClr val="bg1"/>
      </a:bgClr>
    </a:patt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[Data_To_Submit.xlsx]Cuisines!PivotTable7</c:name>
    <c:fmtId val="16"/>
  </c:pivotSource>
  <c:chart>
    <c:title>
      <c:tx>
        <c:rich>
          <a:bodyPr rot="0" spcFirstLastPara="1" vertOverflow="ellipsis" vert="horz" wrap="square" anchor="ctr" anchorCtr="1"/>
          <a:lstStyle/>
          <a:p>
            <a:pPr algn="ctr" rtl="0">
              <a:defRPr lang="en-US" sz="1800" b="1" i="0" u="none" strike="noStrike" kern="1200" cap="all" spc="150" baseline="0">
                <a:solidFill>
                  <a:srgbClr val="000000">
                    <a:lumMod val="50000"/>
                    <a:lumOff val="50000"/>
                  </a:srgbClr>
                </a:solidFill>
                <a:latin typeface="+mn-lt"/>
                <a:ea typeface="+mn-ea"/>
                <a:cs typeface="+mn-cs"/>
              </a:defRPr>
            </a:pPr>
            <a:r>
              <a:rPr lang="en-US" sz="1800" b="1" i="0" u="none" strike="noStrike" kern="1200" cap="all" spc="150" baseline="0">
                <a:solidFill>
                  <a:srgbClr val="000000">
                    <a:lumMod val="50000"/>
                    <a:lumOff val="50000"/>
                  </a:srgbClr>
                </a:solidFill>
                <a:latin typeface="+mn-lt"/>
                <a:ea typeface="+mn-ea"/>
                <a:cs typeface="+mn-cs"/>
              </a:rPr>
              <a:t>Has Table Bookings</a:t>
            </a:r>
          </a:p>
        </c:rich>
      </c:tx>
      <c:layout>
        <c:manualLayout>
          <c:xMode val="edge"/>
          <c:yMode val="edge"/>
          <c:x val="0.23172322378821997"/>
          <c:y val="8.4084076131179103E-3"/>
        </c:manualLayout>
      </c:layout>
      <c:overlay val="0"/>
      <c:spPr>
        <a:noFill/>
        <a:ln>
          <a:noFill/>
        </a:ln>
        <a:effectLst/>
      </c:spPr>
      <c:txPr>
        <a:bodyPr rot="0" spcFirstLastPara="1" vertOverflow="ellipsis" vert="horz" wrap="square" anchor="ctr" anchorCtr="1"/>
        <a:lstStyle/>
        <a:p>
          <a:pPr algn="ctr" rtl="0">
            <a:defRPr lang="en-US" sz="1800" b="1" i="0" u="none" strike="noStrike" kern="1200" cap="all" spc="150" baseline="0">
              <a:solidFill>
                <a:srgbClr val="000000">
                  <a:lumMod val="50000"/>
                  <a:lumOff val="50000"/>
                </a:srgbClr>
              </a:solidFill>
              <a:latin typeface="+mn-lt"/>
              <a:ea typeface="+mn-ea"/>
              <a:cs typeface="+mn-cs"/>
            </a:defRPr>
          </a:pPr>
          <a:endParaRPr lang="en-US"/>
        </a:p>
      </c:txPr>
    </c:title>
    <c:autoTitleDeleted val="0"/>
    <c:pivotFmts>
      <c:pivotFmt>
        <c:idx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pivotFmt>
      <c:pivotFmt>
        <c:idx val="3"/>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pivotFmt>
      <c:pivotFmt>
        <c:idx val="4"/>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pivotFmt>
      <c:pivotFmt>
        <c:idx val="6"/>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pivotFmt>
      <c:pivotFmt>
        <c:idx val="7"/>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lang="en-US"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pivotFmt>
      <c:pivotFmt>
        <c:idx val="9"/>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pivotFmt>
      <c:pivotFmt>
        <c:idx val="1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lang="en-US"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pivotFmt>
      <c:pivotFmt>
        <c:idx val="12"/>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pivotFmt>
      <c:pivotFmt>
        <c:idx val="13"/>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lang="en-US"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pivotFmt>
      <c:pivotFmt>
        <c:idx val="15"/>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pivotFmt>
      <c:pivotFmt>
        <c:idx val="16"/>
        <c:spPr>
          <a:blipFill>
            <a:blip xmlns:r="http://schemas.openxmlformats.org/officeDocument/2006/relationships" r:embed="rId3"/>
            <a:tile tx="0" ty="0" sx="100000" sy="100000" flip="none" algn="tl"/>
          </a:blipFill>
          <a:ln w="19050">
            <a:solidFill>
              <a:schemeClr val="lt1"/>
            </a:solidFill>
          </a:ln>
          <a:effectLst>
            <a:innerShdw blurRad="114300">
              <a:schemeClr val="accent1"/>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lang="en-US" sz="900" b="0" i="0" u="none" strike="noStrike" kern="1200" baseline="0">
                  <a:solidFill>
                    <a:schemeClr val="dk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
        <c:spPr>
          <a:blipFill>
            <a:blip xmlns:r="http://schemas.openxmlformats.org/officeDocument/2006/relationships" r:embed="rId3"/>
            <a:tile tx="0" ty="0" sx="100000" sy="100000" flip="none" algn="tl"/>
          </a:blipFill>
          <a:ln w="19050">
            <a:solidFill>
              <a:schemeClr val="lt1"/>
            </a:solidFill>
          </a:ln>
          <a:effectLst>
            <a:innerShdw blurRad="114300">
              <a:schemeClr val="accent1"/>
            </a:innerShdw>
          </a:effectLst>
        </c:spPr>
      </c:pivotFmt>
      <c:pivotFmt>
        <c:idx val="18"/>
        <c:spPr>
          <a:blipFill>
            <a:blip xmlns:r="http://schemas.openxmlformats.org/officeDocument/2006/relationships" r:embed="rId3"/>
            <a:tile tx="0" ty="0" sx="100000" sy="100000" flip="none" algn="tl"/>
          </a:blipFill>
          <a:ln w="19050">
            <a:solidFill>
              <a:schemeClr val="lt1"/>
            </a:solidFill>
          </a:ln>
          <a:effectLst>
            <a:innerShdw blurRad="114300">
              <a:schemeClr val="accent1"/>
            </a:innerShdw>
          </a:effectLst>
        </c:spPr>
      </c:pivotFmt>
      <c:pivotFmt>
        <c:idx val="19"/>
        <c:spPr>
          <a:blipFill>
            <a:blip xmlns:r="http://schemas.openxmlformats.org/officeDocument/2006/relationships" r:embed="rId3"/>
            <a:tile tx="0" ty="0" sx="100000" sy="100000" flip="none" algn="tl"/>
          </a:blipFill>
          <a:ln w="19050">
            <a:solidFill>
              <a:schemeClr val="lt1"/>
            </a:solidFill>
          </a:ln>
          <a:effectLst>
            <a:innerShdw blurRad="114300">
              <a:schemeClr val="accent1"/>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lang="en-US" sz="900" b="0" i="0" u="none" strike="noStrike" kern="1200" baseline="0">
                  <a:solidFill>
                    <a:schemeClr val="dk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
        <c:spPr>
          <a:blipFill>
            <a:blip xmlns:r="http://schemas.openxmlformats.org/officeDocument/2006/relationships" r:embed="rId3"/>
            <a:tile tx="0" ty="0" sx="100000" sy="100000" flip="none" algn="tl"/>
          </a:blipFill>
          <a:ln w="19050">
            <a:solidFill>
              <a:schemeClr val="lt1"/>
            </a:solidFill>
          </a:ln>
          <a:effectLst>
            <a:innerShdw blurRad="114300">
              <a:schemeClr val="accent1"/>
            </a:innerShdw>
          </a:effectLst>
        </c:spPr>
      </c:pivotFmt>
      <c:pivotFmt>
        <c:idx val="21"/>
        <c:spPr>
          <a:blipFill>
            <a:blip xmlns:r="http://schemas.openxmlformats.org/officeDocument/2006/relationships" r:embed="rId3"/>
            <a:tile tx="0" ty="0" sx="100000" sy="100000" flip="none" algn="tl"/>
          </a:blipFill>
          <a:ln w="19050">
            <a:solidFill>
              <a:schemeClr val="lt1"/>
            </a:solidFill>
          </a:ln>
          <a:effectLst>
            <a:innerShdw blurRad="114300">
              <a:schemeClr val="accent1"/>
            </a:innerShdw>
          </a:effectLst>
        </c:spPr>
      </c:pivotFmt>
      <c:pivotFmt>
        <c:idx val="22"/>
        <c:spPr>
          <a:blipFill>
            <a:blip xmlns:r="http://schemas.openxmlformats.org/officeDocument/2006/relationships" r:embed="rId3"/>
            <a:tile tx="0" ty="0" sx="100000" sy="100000" flip="none" algn="tl"/>
          </a:blipFill>
          <a:ln w="19050">
            <a:solidFill>
              <a:schemeClr val="lt1"/>
            </a:solidFill>
          </a:ln>
          <a:effectLst>
            <a:innerShdw blurRad="114300">
              <a:schemeClr val="accent1"/>
            </a:innerShdw>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lang="en-US" sz="900" b="0" i="0" u="none" strike="noStrike" kern="1200" baseline="0">
                  <a:solidFill>
                    <a:schemeClr val="dk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
        <c:spPr>
          <a:blipFill>
            <a:blip xmlns:r="http://schemas.openxmlformats.org/officeDocument/2006/relationships" r:embed="rId3"/>
            <a:tile tx="0" ty="0" sx="100000" sy="100000" flip="none" algn="tl"/>
          </a:blipFill>
          <a:ln w="19050">
            <a:solidFill>
              <a:schemeClr val="lt1"/>
            </a:solidFill>
          </a:ln>
          <a:effectLst>
            <a:innerShdw blurRad="114300">
              <a:schemeClr val="accent1"/>
            </a:innerShdw>
          </a:effectLst>
        </c:spPr>
      </c:pivotFmt>
      <c:pivotFmt>
        <c:idx val="24"/>
        <c:spPr>
          <a:blipFill>
            <a:blip xmlns:r="http://schemas.openxmlformats.org/officeDocument/2006/relationships" r:embed="rId3"/>
            <a:tile tx="0" ty="0" sx="100000" sy="100000" flip="none" algn="tl"/>
          </a:blipFill>
          <a:ln w="19050">
            <a:solidFill>
              <a:schemeClr val="lt1"/>
            </a:solidFill>
          </a:ln>
          <a:effectLst>
            <a:innerShdw blurRad="114300">
              <a:schemeClr val="accent1"/>
            </a:innerShdw>
          </a:effectLst>
        </c:spPr>
      </c:pivotFmt>
    </c:pivotFmts>
    <c:plotArea>
      <c:layout/>
      <c:pieChart>
        <c:varyColors val="1"/>
        <c:ser>
          <c:idx val="0"/>
          <c:order val="0"/>
          <c:tx>
            <c:strRef>
              <c:f>Cuisines!$B$21</c:f>
              <c:strCache>
                <c:ptCount val="1"/>
                <c:pt idx="0">
                  <c:v>Total</c:v>
                </c:pt>
              </c:strCache>
            </c:strRef>
          </c:tx>
          <c:spPr>
            <a:blipFill>
              <a:blip xmlns:r="http://schemas.openxmlformats.org/officeDocument/2006/relationships" r:embed="rId3"/>
              <a:tile tx="0" ty="0" sx="100000" sy="100000" flip="none" algn="tl"/>
            </a:blipFill>
          </c:spPr>
          <c:dPt>
            <c:idx val="0"/>
            <c:bubble3D val="0"/>
            <c:spPr>
              <a:blipFill>
                <a:blip xmlns:r="http://schemas.openxmlformats.org/officeDocument/2006/relationships" r:embed="rId3"/>
                <a:tile tx="0" ty="0" sx="100000" sy="100000" flip="none" algn="tl"/>
              </a:blipFill>
              <a:ln w="19050">
                <a:solidFill>
                  <a:schemeClr val="lt1"/>
                </a:solidFill>
              </a:ln>
              <a:effectLst>
                <a:innerShdw blurRad="114300">
                  <a:schemeClr val="accent1"/>
                </a:innerShdw>
              </a:effectLst>
            </c:spPr>
            <c:extLst>
              <c:ext xmlns:c16="http://schemas.microsoft.com/office/drawing/2014/chart" uri="{C3380CC4-5D6E-409C-BE32-E72D297353CC}">
                <c16:uniqueId val="{00000001-51AF-417C-B066-DB5A1D434A3E}"/>
              </c:ext>
            </c:extLst>
          </c:dPt>
          <c:dPt>
            <c:idx val="1"/>
            <c:bubble3D val="0"/>
            <c:spPr>
              <a:blipFill>
                <a:blip xmlns:r="http://schemas.openxmlformats.org/officeDocument/2006/relationships" r:embed="rId3"/>
                <a:tile tx="0" ty="0" sx="100000" sy="100000" flip="none" algn="tl"/>
              </a:blipFill>
              <a:ln w="19050">
                <a:solidFill>
                  <a:schemeClr val="lt1"/>
                </a:solidFill>
              </a:ln>
              <a:effectLst>
                <a:innerShdw blurRad="114300">
                  <a:schemeClr val="accent2"/>
                </a:innerShdw>
              </a:effectLst>
            </c:spPr>
            <c:extLst>
              <c:ext xmlns:c16="http://schemas.microsoft.com/office/drawing/2014/chart" uri="{C3380CC4-5D6E-409C-BE32-E72D297353CC}">
                <c16:uniqueId val="{00000003-51AF-417C-B066-DB5A1D434A3E}"/>
              </c:ext>
            </c:extLst>
          </c:dPt>
          <c:dLbls>
            <c:spPr>
              <a:solidFill>
                <a:srgbClr val="FFFFFF"/>
              </a:solidFill>
              <a:ln>
                <a:solidFill>
                  <a:srgbClr val="000000">
                    <a:lumMod val="25000"/>
                    <a:lumOff val="75000"/>
                  </a:srgbClr>
                </a:solidFill>
              </a:ln>
              <a:effectLst/>
            </c:spPr>
            <c:txPr>
              <a:bodyPr rot="0" spcFirstLastPara="1" vertOverflow="clip" horzOverflow="clip" vert="horz" wrap="square" lIns="36576" tIns="18288" rIns="36576" bIns="18288" anchor="ctr" anchorCtr="1">
                <a:spAutoFit/>
              </a:bodyPr>
              <a:lstStyle/>
              <a:p>
                <a:pPr>
                  <a:defRPr lang="en-US" sz="900" b="0" i="0" u="none" strike="noStrike" kern="1200" baseline="0">
                    <a:solidFill>
                      <a:schemeClr val="dk1"/>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Cuisines!$A$22:$A$24</c:f>
              <c:strCache>
                <c:ptCount val="2"/>
                <c:pt idx="0">
                  <c:v>No</c:v>
                </c:pt>
                <c:pt idx="1">
                  <c:v>Yes</c:v>
                </c:pt>
              </c:strCache>
            </c:strRef>
          </c:cat>
          <c:val>
            <c:numRef>
              <c:f>Cuisines!$B$22:$B$24</c:f>
              <c:numCache>
                <c:formatCode>0.00%</c:formatCode>
                <c:ptCount val="2"/>
                <c:pt idx="0">
                  <c:v>0.87875615118835726</c:v>
                </c:pt>
                <c:pt idx="1">
                  <c:v>0.12124384881164275</c:v>
                </c:pt>
              </c:numCache>
            </c:numRef>
          </c:val>
          <c:extLst>
            <c:ext xmlns:c16="http://schemas.microsoft.com/office/drawing/2014/chart" uri="{C3380CC4-5D6E-409C-BE32-E72D297353CC}">
              <c16:uniqueId val="{00000004-51AF-417C-B066-DB5A1D434A3E}"/>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lang="en-US" sz="9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pct10">
      <a:fgClr>
        <a:schemeClr val="accent1"/>
      </a:fgClr>
      <a:bgClr>
        <a:schemeClr val="bg1"/>
      </a:bgClr>
    </a:pattFill>
    <a:ln w="9525" cap="flat" cmpd="sng" algn="ctr">
      <a:solidFill>
        <a:schemeClr val="tx1">
          <a:lumMod val="15000"/>
          <a:lumOff val="85000"/>
        </a:schemeClr>
      </a:solidFill>
      <a:round/>
    </a:ln>
    <a:effectLst/>
  </c:spPr>
  <c:txPr>
    <a:bodyPr/>
    <a:lstStyle/>
    <a:p>
      <a:pPr>
        <a:defRPr lang="en-US" sz="900" b="0" i="0" u="none" strike="noStrike" kern="1200" baseline="0">
          <a:solidFill>
            <a:schemeClr val="dk1"/>
          </a:solidFill>
          <a:latin typeface="+mn-lt"/>
          <a:ea typeface="+mn-ea"/>
          <a:cs typeface="+mn-cs"/>
        </a:defRPr>
      </a:pPr>
      <a:endParaRPr lang="en-US"/>
    </a:p>
  </c:txPr>
  <c:externalData r:id="rId4">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[Data_To_Submit.xlsx]Subjective Question!Distribution of Restaurants </c:name>
    <c:fmtId val="14"/>
  </c:pivotSource>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a:t>Distribution of Restaunts by Price Range</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dLblPos val="outEnd"/>
          <c:showLegendKey val="0"/>
          <c:showVal val="0"/>
          <c:showCatName val="0"/>
          <c:showSerName val="0"/>
          <c:showPercent val="0"/>
          <c:showBubbleSize val="0"/>
          <c:extLst>
            <c:ext xmlns:c15="http://schemas.microsoft.com/office/drawing/2012/chart" uri="{CE6537A1-D6FC-4f65-9D91-7224C49458BB}"/>
          </c:extLst>
        </c:dLbl>
      </c:pivotFmt>
      <c:pivotFmt>
        <c:idx val="9"/>
        <c:dLbl>
          <c:idx val="0"/>
          <c:dLblPos val="outEnd"/>
          <c:showLegendKey val="0"/>
          <c:showVal val="0"/>
          <c:showCatName val="0"/>
          <c:showSerName val="0"/>
          <c:showPercent val="0"/>
          <c:showBubbleSize val="0"/>
          <c:extLst>
            <c:ext xmlns:c15="http://schemas.microsoft.com/office/drawing/2012/chart" uri="{CE6537A1-D6FC-4f65-9D91-7224C49458BB}"/>
          </c:extLst>
        </c:dLbl>
      </c:pivotFmt>
      <c:pivotFmt>
        <c:idx val="10"/>
        <c:dLbl>
          <c:idx val="0"/>
          <c:dLblPos val="outEnd"/>
          <c:showLegendKey val="0"/>
          <c:showVal val="0"/>
          <c:showCatName val="0"/>
          <c:showSerName val="0"/>
          <c:showPercent val="0"/>
          <c:showBubbleSize val="0"/>
          <c:extLst>
            <c:ext xmlns:c15="http://schemas.microsoft.com/office/drawing/2012/chart" uri="{CE6537A1-D6FC-4f65-9D91-7224C49458BB}"/>
          </c:extLst>
        </c:dLbl>
      </c:pivotFmt>
      <c:pivotFmt>
        <c:idx val="11"/>
        <c:dLbl>
          <c:idx val="0"/>
          <c:dLblPos val="outEnd"/>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3"/>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4"/>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5"/>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6"/>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7"/>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8"/>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9"/>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0"/>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1"/>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2"/>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3"/>
        <c:spPr>
          <a:pattFill prst="narHorz">
            <a:fgClr>
              <a:schemeClr val="accent6"/>
            </a:fgClr>
            <a:bgClr>
              <a:schemeClr val="accent6">
                <a:lumMod val="20000"/>
                <a:lumOff val="80000"/>
              </a:schemeClr>
            </a:bgClr>
          </a:patt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'Subjective Question'!$F$4:$F$5</c:f>
              <c:strCache>
                <c:ptCount val="1"/>
                <c:pt idx="0">
                  <c:v>Price range 1</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'Subjective Question'!$E$6:$E$21</c:f>
              <c:strCache>
                <c:ptCount val="15"/>
                <c:pt idx="0">
                  <c:v>Australia</c:v>
                </c:pt>
                <c:pt idx="1">
                  <c:v>Brazil</c:v>
                </c:pt>
                <c:pt idx="2">
                  <c:v>Canada</c:v>
                </c:pt>
                <c:pt idx="3">
                  <c:v>India</c:v>
                </c:pt>
                <c:pt idx="4">
                  <c:v>Indonesia</c:v>
                </c:pt>
                <c:pt idx="5">
                  <c:v>New Zealand</c:v>
                </c:pt>
                <c:pt idx="6">
                  <c:v>Philippines</c:v>
                </c:pt>
                <c:pt idx="7">
                  <c:v>Qatar</c:v>
                </c:pt>
                <c:pt idx="8">
                  <c:v>Singapore</c:v>
                </c:pt>
                <c:pt idx="9">
                  <c:v>Sri Lanka</c:v>
                </c:pt>
                <c:pt idx="10">
                  <c:v>South Africa</c:v>
                </c:pt>
                <c:pt idx="11">
                  <c:v>Turkey</c:v>
                </c:pt>
                <c:pt idx="12">
                  <c:v>United Arab Emirates</c:v>
                </c:pt>
                <c:pt idx="13">
                  <c:v>United Kingdom</c:v>
                </c:pt>
                <c:pt idx="14">
                  <c:v>United States of America</c:v>
                </c:pt>
              </c:strCache>
            </c:strRef>
          </c:cat>
          <c:val>
            <c:numRef>
              <c:f>'Subjective Question'!$F$6:$F$21</c:f>
              <c:numCache>
                <c:formatCode>General</c:formatCode>
                <c:ptCount val="15"/>
                <c:pt idx="0">
                  <c:v>4</c:v>
                </c:pt>
                <c:pt idx="1">
                  <c:v>2</c:v>
                </c:pt>
                <c:pt idx="3">
                  <c:v>4295</c:v>
                </c:pt>
                <c:pt idx="5">
                  <c:v>3</c:v>
                </c:pt>
                <c:pt idx="13">
                  <c:v>4</c:v>
                </c:pt>
                <c:pt idx="14">
                  <c:v>136</c:v>
                </c:pt>
              </c:numCache>
            </c:numRef>
          </c:val>
          <c:extLst>
            <c:ext xmlns:c16="http://schemas.microsoft.com/office/drawing/2014/chart" uri="{C3380CC4-5D6E-409C-BE32-E72D297353CC}">
              <c16:uniqueId val="{00000000-6BBF-413C-A11C-7B0D9006ABA2}"/>
            </c:ext>
          </c:extLst>
        </c:ser>
        <c:ser>
          <c:idx val="1"/>
          <c:order val="1"/>
          <c:tx>
            <c:strRef>
              <c:f>'Subjective Question'!$G$4:$G$5</c:f>
              <c:strCache>
                <c:ptCount val="1"/>
                <c:pt idx="0">
                  <c:v>Price Range 2</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'Subjective Question'!$E$6:$E$21</c:f>
              <c:strCache>
                <c:ptCount val="15"/>
                <c:pt idx="0">
                  <c:v>Australia</c:v>
                </c:pt>
                <c:pt idx="1">
                  <c:v>Brazil</c:v>
                </c:pt>
                <c:pt idx="2">
                  <c:v>Canada</c:v>
                </c:pt>
                <c:pt idx="3">
                  <c:v>India</c:v>
                </c:pt>
                <c:pt idx="4">
                  <c:v>Indonesia</c:v>
                </c:pt>
                <c:pt idx="5">
                  <c:v>New Zealand</c:v>
                </c:pt>
                <c:pt idx="6">
                  <c:v>Philippines</c:v>
                </c:pt>
                <c:pt idx="7">
                  <c:v>Qatar</c:v>
                </c:pt>
                <c:pt idx="8">
                  <c:v>Singapore</c:v>
                </c:pt>
                <c:pt idx="9">
                  <c:v>Sri Lanka</c:v>
                </c:pt>
                <c:pt idx="10">
                  <c:v>South Africa</c:v>
                </c:pt>
                <c:pt idx="11">
                  <c:v>Turkey</c:v>
                </c:pt>
                <c:pt idx="12">
                  <c:v>United Arab Emirates</c:v>
                </c:pt>
                <c:pt idx="13">
                  <c:v>United Kingdom</c:v>
                </c:pt>
                <c:pt idx="14">
                  <c:v>United States of America</c:v>
                </c:pt>
              </c:strCache>
            </c:strRef>
          </c:cat>
          <c:val>
            <c:numRef>
              <c:f>'Subjective Question'!$G$6:$G$21</c:f>
              <c:numCache>
                <c:formatCode>General</c:formatCode>
                <c:ptCount val="15"/>
                <c:pt idx="0">
                  <c:v>14</c:v>
                </c:pt>
                <c:pt idx="1">
                  <c:v>7</c:v>
                </c:pt>
                <c:pt idx="2">
                  <c:v>3</c:v>
                </c:pt>
                <c:pt idx="3">
                  <c:v>2858</c:v>
                </c:pt>
                <c:pt idx="4">
                  <c:v>1</c:v>
                </c:pt>
                <c:pt idx="5">
                  <c:v>4</c:v>
                </c:pt>
                <c:pt idx="6">
                  <c:v>1</c:v>
                </c:pt>
                <c:pt idx="7">
                  <c:v>1</c:v>
                </c:pt>
                <c:pt idx="8">
                  <c:v>1</c:v>
                </c:pt>
                <c:pt idx="9">
                  <c:v>6</c:v>
                </c:pt>
                <c:pt idx="10">
                  <c:v>4</c:v>
                </c:pt>
                <c:pt idx="11">
                  <c:v>11</c:v>
                </c:pt>
                <c:pt idx="12">
                  <c:v>9</c:v>
                </c:pt>
                <c:pt idx="13">
                  <c:v>28</c:v>
                </c:pt>
                <c:pt idx="14">
                  <c:v>165</c:v>
                </c:pt>
              </c:numCache>
            </c:numRef>
          </c:val>
          <c:extLst>
            <c:ext xmlns:c16="http://schemas.microsoft.com/office/drawing/2014/chart" uri="{C3380CC4-5D6E-409C-BE32-E72D297353CC}">
              <c16:uniqueId val="{00000001-6BBF-413C-A11C-7B0D9006ABA2}"/>
            </c:ext>
          </c:extLst>
        </c:ser>
        <c:ser>
          <c:idx val="2"/>
          <c:order val="2"/>
          <c:tx>
            <c:strRef>
              <c:f>'Subjective Question'!$H$4:$H$5</c:f>
              <c:strCache>
                <c:ptCount val="1"/>
                <c:pt idx="0">
                  <c:v>Price Range 3</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'Subjective Question'!$E$6:$E$21</c:f>
              <c:strCache>
                <c:ptCount val="15"/>
                <c:pt idx="0">
                  <c:v>Australia</c:v>
                </c:pt>
                <c:pt idx="1">
                  <c:v>Brazil</c:v>
                </c:pt>
                <c:pt idx="2">
                  <c:v>Canada</c:v>
                </c:pt>
                <c:pt idx="3">
                  <c:v>India</c:v>
                </c:pt>
                <c:pt idx="4">
                  <c:v>Indonesia</c:v>
                </c:pt>
                <c:pt idx="5">
                  <c:v>New Zealand</c:v>
                </c:pt>
                <c:pt idx="6">
                  <c:v>Philippines</c:v>
                </c:pt>
                <c:pt idx="7">
                  <c:v>Qatar</c:v>
                </c:pt>
                <c:pt idx="8">
                  <c:v>Singapore</c:v>
                </c:pt>
                <c:pt idx="9">
                  <c:v>Sri Lanka</c:v>
                </c:pt>
                <c:pt idx="10">
                  <c:v>South Africa</c:v>
                </c:pt>
                <c:pt idx="11">
                  <c:v>Turkey</c:v>
                </c:pt>
                <c:pt idx="12">
                  <c:v>United Arab Emirates</c:v>
                </c:pt>
                <c:pt idx="13">
                  <c:v>United Kingdom</c:v>
                </c:pt>
                <c:pt idx="14">
                  <c:v>United States of America</c:v>
                </c:pt>
              </c:strCache>
            </c:strRef>
          </c:cat>
          <c:val>
            <c:numRef>
              <c:f>'Subjective Question'!$H$6:$H$21</c:f>
              <c:numCache>
                <c:formatCode>General</c:formatCode>
                <c:ptCount val="15"/>
                <c:pt idx="0">
                  <c:v>5</c:v>
                </c:pt>
                <c:pt idx="1">
                  <c:v>16</c:v>
                </c:pt>
                <c:pt idx="3">
                  <c:v>1111</c:v>
                </c:pt>
                <c:pt idx="4">
                  <c:v>20</c:v>
                </c:pt>
                <c:pt idx="5">
                  <c:v>17</c:v>
                </c:pt>
                <c:pt idx="6">
                  <c:v>12</c:v>
                </c:pt>
                <c:pt idx="7">
                  <c:v>5</c:v>
                </c:pt>
                <c:pt idx="8">
                  <c:v>5</c:v>
                </c:pt>
                <c:pt idx="9">
                  <c:v>11</c:v>
                </c:pt>
                <c:pt idx="10">
                  <c:v>17</c:v>
                </c:pt>
                <c:pt idx="11">
                  <c:v>18</c:v>
                </c:pt>
                <c:pt idx="12">
                  <c:v>29</c:v>
                </c:pt>
                <c:pt idx="13">
                  <c:v>32</c:v>
                </c:pt>
                <c:pt idx="14">
                  <c:v>110</c:v>
                </c:pt>
              </c:numCache>
            </c:numRef>
          </c:val>
          <c:extLst>
            <c:ext xmlns:c16="http://schemas.microsoft.com/office/drawing/2014/chart" uri="{C3380CC4-5D6E-409C-BE32-E72D297353CC}">
              <c16:uniqueId val="{00000002-6BBF-413C-A11C-7B0D9006ABA2}"/>
            </c:ext>
          </c:extLst>
        </c:ser>
        <c:ser>
          <c:idx val="3"/>
          <c:order val="3"/>
          <c:tx>
            <c:strRef>
              <c:f>'Subjective Question'!$I$4:$I$5</c:f>
              <c:strCache>
                <c:ptCount val="1"/>
                <c:pt idx="0">
                  <c:v>Price Range 4</c:v>
                </c:pt>
              </c:strCache>
            </c:strRef>
          </c:tx>
          <c:spPr>
            <a:pattFill prst="narHorz">
              <a:fgClr>
                <a:schemeClr val="accent6">
                  <a:lumMod val="60000"/>
                </a:schemeClr>
              </a:fgClr>
              <a:bgClr>
                <a:schemeClr val="accent6">
                  <a:lumMod val="60000"/>
                  <a:lumMod val="20000"/>
                  <a:lumOff val="80000"/>
                </a:schemeClr>
              </a:bgClr>
            </a:pattFill>
            <a:ln>
              <a:noFill/>
            </a:ln>
            <a:effectLst>
              <a:innerShdw blurRad="114300">
                <a:schemeClr val="accent6">
                  <a:lumMod val="60000"/>
                </a:scheme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'Subjective Question'!$E$6:$E$21</c:f>
              <c:strCache>
                <c:ptCount val="15"/>
                <c:pt idx="0">
                  <c:v>Australia</c:v>
                </c:pt>
                <c:pt idx="1">
                  <c:v>Brazil</c:v>
                </c:pt>
                <c:pt idx="2">
                  <c:v>Canada</c:v>
                </c:pt>
                <c:pt idx="3">
                  <c:v>India</c:v>
                </c:pt>
                <c:pt idx="4">
                  <c:v>Indonesia</c:v>
                </c:pt>
                <c:pt idx="5">
                  <c:v>New Zealand</c:v>
                </c:pt>
                <c:pt idx="6">
                  <c:v>Philippines</c:v>
                </c:pt>
                <c:pt idx="7">
                  <c:v>Qatar</c:v>
                </c:pt>
                <c:pt idx="8">
                  <c:v>Singapore</c:v>
                </c:pt>
                <c:pt idx="9">
                  <c:v>Sri Lanka</c:v>
                </c:pt>
                <c:pt idx="10">
                  <c:v>South Africa</c:v>
                </c:pt>
                <c:pt idx="11">
                  <c:v>Turkey</c:v>
                </c:pt>
                <c:pt idx="12">
                  <c:v>United Arab Emirates</c:v>
                </c:pt>
                <c:pt idx="13">
                  <c:v>United Kingdom</c:v>
                </c:pt>
                <c:pt idx="14">
                  <c:v>United States of America</c:v>
                </c:pt>
              </c:strCache>
            </c:strRef>
          </c:cat>
          <c:val>
            <c:numRef>
              <c:f>'Subjective Question'!$I$6:$I$21</c:f>
              <c:numCache>
                <c:formatCode>General</c:formatCode>
                <c:ptCount val="15"/>
                <c:pt idx="0">
                  <c:v>1</c:v>
                </c:pt>
                <c:pt idx="1">
                  <c:v>35</c:v>
                </c:pt>
                <c:pt idx="2">
                  <c:v>1</c:v>
                </c:pt>
                <c:pt idx="3">
                  <c:v>388</c:v>
                </c:pt>
                <c:pt idx="5">
                  <c:v>16</c:v>
                </c:pt>
                <c:pt idx="6">
                  <c:v>9</c:v>
                </c:pt>
                <c:pt idx="7">
                  <c:v>14</c:v>
                </c:pt>
                <c:pt idx="8">
                  <c:v>14</c:v>
                </c:pt>
                <c:pt idx="9">
                  <c:v>3</c:v>
                </c:pt>
                <c:pt idx="10">
                  <c:v>39</c:v>
                </c:pt>
                <c:pt idx="11">
                  <c:v>5</c:v>
                </c:pt>
                <c:pt idx="12">
                  <c:v>22</c:v>
                </c:pt>
                <c:pt idx="13">
                  <c:v>16</c:v>
                </c:pt>
                <c:pt idx="14">
                  <c:v>23</c:v>
                </c:pt>
              </c:numCache>
            </c:numRef>
          </c:val>
          <c:extLst>
            <c:ext xmlns:c16="http://schemas.microsoft.com/office/drawing/2014/chart" uri="{C3380CC4-5D6E-409C-BE32-E72D297353CC}">
              <c16:uniqueId val="{00000003-6BBF-413C-A11C-7B0D9006ABA2}"/>
            </c:ext>
          </c:extLst>
        </c:ser>
        <c:dLbls>
          <c:dLblPos val="ctr"/>
          <c:showLegendKey val="0"/>
          <c:showVal val="1"/>
          <c:showCatName val="0"/>
          <c:showSerName val="0"/>
          <c:showPercent val="0"/>
          <c:showBubbleSize val="0"/>
        </c:dLbls>
        <c:gapWidth val="150"/>
        <c:overlap val="100"/>
        <c:axId val="568226040"/>
        <c:axId val="568228200"/>
      </c:barChart>
      <c:catAx>
        <c:axId val="56822604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8228200"/>
        <c:crosses val="autoZero"/>
        <c:auto val="1"/>
        <c:lblAlgn val="ctr"/>
        <c:lblOffset val="100"/>
        <c:noMultiLvlLbl val="0"/>
      </c:catAx>
      <c:valAx>
        <c:axId val="568228200"/>
        <c:scaling>
          <c:orientation val="minMax"/>
        </c:scaling>
        <c:delete val="0"/>
        <c:axPos val="l"/>
        <c:majorGridlines>
          <c:spPr>
            <a:ln>
              <a:solidFill>
                <a:schemeClr val="tx1">
                  <a:lumMod val="15000"/>
                  <a:lumOff val="85000"/>
                </a:schemeClr>
              </a:solidFill>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82260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9">
  <a:schemeClr val="accent6"/>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99">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styleClr val="auto"/>
    </cs:lnRef>
    <cs:fillRef idx="0">
      <cs:styleClr val="auto"/>
    </cs:fillRef>
    <cs:effectRef idx="0"/>
    <cs:fontRef idx="minor">
      <a:schemeClr val="tx1"/>
    </cs:fontRef>
    <cs:spPr>
      <a:pattFill prst="ltDnDiag">
        <a:fgClr>
          <a:schemeClr val="phClr"/>
        </a:fgClr>
        <a:bgClr>
          <a:schemeClr val="phClr">
            <a:lumMod val="20000"/>
            <a:lumOff val="80000"/>
          </a:schemeClr>
        </a:bgClr>
      </a:pattFill>
      <a:ln>
        <a:solidFill>
          <a:schemeClr val="phClr"/>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spPr>
      <a:ln w="19050" cap="flat" cmpd="sng" algn="ctr">
        <a:solidFill>
          <a:schemeClr val="tx1">
            <a:lumMod val="25000"/>
            <a:lumOff val="75000"/>
          </a:schemeClr>
        </a:solidFill>
        <a:round/>
      </a:ln>
    </cs:spPr>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263a7729e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263a7729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61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263a7729e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263a7729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14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263a7729e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263a7729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15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263a7729e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263a7729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837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a07b0149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a07b0149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6263a7729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6263a7729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6263a7729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6263a7729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15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6263a7729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6263a7729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291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6263a7729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6263a7729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005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6263a7729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6263a7729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088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a372e55d7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a372e55d7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6263a7729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6263a7729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12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6263a7729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6263a7729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778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6263a7729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6263a7729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98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07b0149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07b0149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07b0149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07b0149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381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07b0149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07b0149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252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07b0149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07b0149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607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07b0149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07b0149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645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07b01493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07b01493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07b01493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07b01493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879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263a7729e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263a7729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07b01493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07b01493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183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07b01493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07b01493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120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07b01493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07b01493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995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07b01493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07b01493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186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26f4301d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a26f4301d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a26f4301d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a26f4301d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6263a7729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6263a7729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6265100254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6265100254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6263a7729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6263a7729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6263a7729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6263a7729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6263a7729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6263a7729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263a7729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263a7729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a117bd847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a117bd84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265100254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626510025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263a7729e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263a7729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0" name="Google Shape;10;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2000"/>
              <a:buChar char="●"/>
              <a:defRPr sz="120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Char char="●"/>
              <a:defRPr sz="3600"/>
            </a:lvl1pPr>
            <a:lvl2pPr lvl="1" algn="ctr" rtl="0">
              <a:spcBef>
                <a:spcPts val="0"/>
              </a:spcBef>
              <a:spcAft>
                <a:spcPts val="0"/>
              </a:spcAft>
              <a:buSzPts val="3600"/>
              <a:buChar char="○"/>
              <a:defRPr sz="3600"/>
            </a:lvl2pPr>
            <a:lvl3pPr lvl="2" algn="ctr" rtl="0">
              <a:spcBef>
                <a:spcPts val="0"/>
              </a:spcBef>
              <a:spcAft>
                <a:spcPts val="0"/>
              </a:spcAft>
              <a:buSzPts val="3600"/>
              <a:buChar char="■"/>
              <a:defRPr sz="3600"/>
            </a:lvl3pPr>
            <a:lvl4pPr lvl="3" algn="ctr" rtl="0">
              <a:spcBef>
                <a:spcPts val="0"/>
              </a:spcBef>
              <a:spcAft>
                <a:spcPts val="0"/>
              </a:spcAft>
              <a:buSzPts val="3600"/>
              <a:buChar char="●"/>
              <a:defRPr sz="3600"/>
            </a:lvl4pPr>
            <a:lvl5pPr lvl="4" algn="ctr" rtl="0">
              <a:spcBef>
                <a:spcPts val="0"/>
              </a:spcBef>
              <a:spcAft>
                <a:spcPts val="0"/>
              </a:spcAft>
              <a:buSzPts val="3600"/>
              <a:buChar char="○"/>
              <a:defRPr sz="3600"/>
            </a:lvl5pPr>
            <a:lvl6pPr lvl="5" algn="ctr" rtl="0">
              <a:spcBef>
                <a:spcPts val="0"/>
              </a:spcBef>
              <a:spcAft>
                <a:spcPts val="0"/>
              </a:spcAft>
              <a:buSzPts val="3600"/>
              <a:buChar char="■"/>
              <a:defRPr sz="3600"/>
            </a:lvl6pPr>
            <a:lvl7pPr lvl="6" algn="ctr" rtl="0">
              <a:spcBef>
                <a:spcPts val="0"/>
              </a:spcBef>
              <a:spcAft>
                <a:spcPts val="0"/>
              </a:spcAft>
              <a:buSzPts val="3600"/>
              <a:buChar char="●"/>
              <a:defRPr sz="3600"/>
            </a:lvl7pPr>
            <a:lvl8pPr lvl="7" algn="ctr" rtl="0">
              <a:spcBef>
                <a:spcPts val="0"/>
              </a:spcBef>
              <a:spcAft>
                <a:spcPts val="0"/>
              </a:spcAft>
              <a:buSzPts val="3600"/>
              <a:buChar char="○"/>
              <a:defRPr sz="3600"/>
            </a:lvl8pPr>
            <a:lvl9pPr lvl="8" algn="ctr" rtl="0">
              <a:spcBef>
                <a:spcPts val="0"/>
              </a:spcBef>
              <a:spcAft>
                <a:spcPts val="0"/>
              </a:spcAft>
              <a:buSzPts val="3600"/>
              <a:buChar char="■"/>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6" name="Google Shape;2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200"/>
              <a:buChar char="●"/>
              <a:defRPr sz="4200"/>
            </a:lvl1pPr>
            <a:lvl2pPr lvl="1" algn="ctr" rtl="0">
              <a:spcBef>
                <a:spcPts val="0"/>
              </a:spcBef>
              <a:spcAft>
                <a:spcPts val="0"/>
              </a:spcAft>
              <a:buSzPts val="4200"/>
              <a:buChar char="○"/>
              <a:defRPr sz="4200"/>
            </a:lvl2pPr>
            <a:lvl3pPr lvl="2" algn="ctr" rtl="0">
              <a:spcBef>
                <a:spcPts val="0"/>
              </a:spcBef>
              <a:spcAft>
                <a:spcPts val="0"/>
              </a:spcAft>
              <a:buSzPts val="4200"/>
              <a:buChar char="■"/>
              <a:defRPr sz="4200"/>
            </a:lvl3pPr>
            <a:lvl4pPr lvl="3" algn="ctr" rtl="0">
              <a:spcBef>
                <a:spcPts val="0"/>
              </a:spcBef>
              <a:spcAft>
                <a:spcPts val="0"/>
              </a:spcAft>
              <a:buSzPts val="4200"/>
              <a:buChar char="●"/>
              <a:defRPr sz="4200"/>
            </a:lvl4pPr>
            <a:lvl5pPr lvl="4" algn="ctr" rtl="0">
              <a:spcBef>
                <a:spcPts val="0"/>
              </a:spcBef>
              <a:spcAft>
                <a:spcPts val="0"/>
              </a:spcAft>
              <a:buSzPts val="4200"/>
              <a:buChar char="○"/>
              <a:defRPr sz="4200"/>
            </a:lvl5pPr>
            <a:lvl6pPr lvl="5" algn="ctr" rtl="0">
              <a:spcBef>
                <a:spcPts val="0"/>
              </a:spcBef>
              <a:spcAft>
                <a:spcPts val="0"/>
              </a:spcAft>
              <a:buSzPts val="4200"/>
              <a:buChar char="■"/>
              <a:defRPr sz="4200"/>
            </a:lvl6pPr>
            <a:lvl7pPr lvl="6" algn="ctr" rtl="0">
              <a:spcBef>
                <a:spcPts val="0"/>
              </a:spcBef>
              <a:spcAft>
                <a:spcPts val="0"/>
              </a:spcAft>
              <a:buSzPts val="4200"/>
              <a:buChar char="●"/>
              <a:defRPr sz="4200"/>
            </a:lvl7pPr>
            <a:lvl8pPr lvl="7" algn="ctr" rtl="0">
              <a:spcBef>
                <a:spcPts val="0"/>
              </a:spcBef>
              <a:spcAft>
                <a:spcPts val="0"/>
              </a:spcAft>
              <a:buSzPts val="4200"/>
              <a:buChar char="○"/>
              <a:defRPr sz="4200"/>
            </a:lvl8pPr>
            <a:lvl9pPr lvl="8" algn="ctr" rtl="0">
              <a:spcBef>
                <a:spcPts val="0"/>
              </a:spcBef>
              <a:spcAft>
                <a:spcPts val="0"/>
              </a:spcAft>
              <a:buSzPts val="4200"/>
              <a:buChar char="■"/>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4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7" name="Google Shape;7;p1"/>
          <p:cNvPicPr preferRelativeResize="0"/>
          <p:nvPr/>
        </p:nvPicPr>
        <p:blipFill rotWithShape="1">
          <a:blip r:embed="rId13">
            <a:alphaModFix/>
          </a:blip>
          <a:srcRect r="8240" b="22215"/>
          <a:stretch/>
        </p:blipFill>
        <p:spPr>
          <a:xfrm>
            <a:off x="6714375" y="0"/>
            <a:ext cx="2429625" cy="5260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chart" Target="../charts/char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1Gge9OvVEAL8mChQ7m8TTVC6lKGuK0Dce/edit?usp=sharing&amp;ouid=105437725021809287199&amp;rtpof=true&amp;sd=tru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3"/>
          <p:cNvSpPr txBox="1"/>
          <p:nvPr/>
        </p:nvSpPr>
        <p:spPr>
          <a:xfrm>
            <a:off x="530250" y="657900"/>
            <a:ext cx="8071800" cy="402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4" name="Google Shape;54;p13"/>
          <p:cNvPicPr preferRelativeResize="0"/>
          <p:nvPr/>
        </p:nvPicPr>
        <p:blipFill>
          <a:blip r:embed="rId3">
            <a:alphaModFix/>
          </a:blip>
          <a:stretch>
            <a:fillRect/>
          </a:stretch>
        </p:blipFill>
        <p:spPr>
          <a:xfrm>
            <a:off x="1163650" y="1374725"/>
            <a:ext cx="7035725" cy="3673525"/>
          </a:xfrm>
          <a:prstGeom prst="rect">
            <a:avLst/>
          </a:prstGeom>
          <a:noFill/>
          <a:ln>
            <a:noFill/>
          </a:ln>
        </p:spPr>
      </p:pic>
      <p:sp>
        <p:nvSpPr>
          <p:cNvPr id="55" name="Google Shape;55;p13"/>
          <p:cNvSpPr txBox="1"/>
          <p:nvPr/>
        </p:nvSpPr>
        <p:spPr>
          <a:xfrm>
            <a:off x="1198000" y="559725"/>
            <a:ext cx="6962100" cy="667800"/>
          </a:xfrm>
          <a:prstGeom prst="rect">
            <a:avLst/>
          </a:prstGeom>
          <a:noFill/>
          <a:ln>
            <a:noFill/>
          </a:ln>
        </p:spPr>
        <p:txBody>
          <a:bodyPr spcFirstLastPara="1" wrap="square" lIns="91425" tIns="91425" rIns="91425" bIns="91425" anchor="t" anchorCtr="0">
            <a:noAutofit/>
          </a:bodyPr>
          <a:lstStyle/>
          <a:p>
            <a:pPr marL="1828800" lvl="0" indent="0" algn="l" rtl="0">
              <a:spcBef>
                <a:spcPts val="0"/>
              </a:spcBef>
              <a:spcAft>
                <a:spcPts val="0"/>
              </a:spcAft>
              <a:buNone/>
            </a:pPr>
            <a:r>
              <a:rPr lang="en-GB" sz="1800" b="1"/>
              <a:t>Online Delivery Restaurants</a:t>
            </a:r>
            <a:endParaRPr sz="1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p:nvPr/>
        </p:nvSpPr>
        <p:spPr>
          <a:xfrm>
            <a:off x="444325" y="332150"/>
            <a:ext cx="5254500" cy="4617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1800" b="1" dirty="0">
                <a:solidFill>
                  <a:schemeClr val="dk1"/>
                </a:solidFill>
                <a:latin typeface="Lato"/>
                <a:ea typeface="Lato"/>
                <a:cs typeface="Lato"/>
                <a:sym typeface="Lato"/>
              </a:rPr>
              <a:t>Objective Questions</a:t>
            </a:r>
            <a:endParaRPr sz="1800" dirty="0">
              <a:latin typeface="Lato"/>
              <a:ea typeface="Lato"/>
              <a:cs typeface="Lato"/>
              <a:sym typeface="Lato"/>
            </a:endParaRPr>
          </a:p>
        </p:txBody>
      </p:sp>
      <p:sp>
        <p:nvSpPr>
          <p:cNvPr id="105" name="Google Shape;105;p21"/>
          <p:cNvSpPr txBox="1"/>
          <p:nvPr/>
        </p:nvSpPr>
        <p:spPr>
          <a:xfrm>
            <a:off x="303425" y="981375"/>
            <a:ext cx="8644200" cy="3868336"/>
          </a:xfrm>
          <a:prstGeom prst="rect">
            <a:avLst/>
          </a:prstGeom>
          <a:noFill/>
          <a:ln>
            <a:noFill/>
          </a:ln>
        </p:spPr>
        <p:txBody>
          <a:bodyPr spcFirstLastPara="1" wrap="square" lIns="91425" tIns="91425" rIns="91425" bIns="91425" anchor="t" anchorCtr="0">
            <a:spAutoFit/>
          </a:bodyPr>
          <a:lstStyle/>
          <a:p>
            <a:pPr marL="457200" lvl="0" indent="0" algn="l" rtl="0">
              <a:lnSpc>
                <a:spcPct val="114000"/>
              </a:lnSpc>
              <a:spcBef>
                <a:spcPts val="0"/>
              </a:spcBef>
              <a:spcAft>
                <a:spcPts val="0"/>
              </a:spcAft>
              <a:buNone/>
            </a:pPr>
            <a:endParaRPr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r>
              <a:rPr lang="en-GB" b="1" dirty="0">
                <a:solidFill>
                  <a:schemeClr val="dk1"/>
                </a:solidFill>
                <a:latin typeface="Lato"/>
                <a:ea typeface="Lato"/>
                <a:cs typeface="Lato"/>
                <a:sym typeface="Lato"/>
              </a:rPr>
              <a:t>Create a table to represent the number of restaurants opened in each country.</a:t>
            </a:r>
          </a:p>
          <a:p>
            <a:pPr marL="158750" lvl="0" algn="l" rtl="0">
              <a:lnSpc>
                <a:spcPct val="114000"/>
              </a:lnSpc>
              <a:spcBef>
                <a:spcPts val="0"/>
              </a:spcBef>
              <a:spcAft>
                <a:spcPts val="0"/>
              </a:spcAft>
              <a:buClr>
                <a:schemeClr val="dk1"/>
              </a:buClr>
              <a:buSzPts val="1100"/>
            </a:pPr>
            <a:r>
              <a:rPr lang="en-GB" b="1" dirty="0">
                <a:solidFill>
                  <a:schemeClr val="dk1"/>
                </a:solidFill>
                <a:latin typeface="Lato"/>
                <a:ea typeface="Lato"/>
                <a:cs typeface="Lato"/>
                <a:sym typeface="Lato"/>
              </a:rPr>
              <a:t>Approach:</a:t>
            </a:r>
            <a:endParaRPr lang="en-US" b="1" dirty="0">
              <a:solidFill>
                <a:schemeClr val="dk1"/>
              </a:solidFill>
              <a:latin typeface="Lato"/>
              <a:ea typeface="Lato"/>
              <a:cs typeface="Lato"/>
              <a:sym typeface="Lato"/>
            </a:endParaRP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r>
              <a:rPr lang="en-US" dirty="0">
                <a:solidFill>
                  <a:schemeClr val="dk1"/>
                </a:solidFill>
                <a:latin typeface="Lato"/>
                <a:ea typeface="Lato"/>
                <a:cs typeface="Lato"/>
                <a:sym typeface="Lato"/>
              </a:rPr>
              <a:t>We have created a PIVOT TABLE here and put the country name in rows field while the count of Restaurant IDs in values.</a:t>
            </a: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endParaRPr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b="1" dirty="0">
              <a:solidFill>
                <a:schemeClr val="dk1"/>
              </a:solidFill>
              <a:latin typeface="Lato"/>
              <a:ea typeface="Lato"/>
              <a:cs typeface="Lato"/>
              <a:sym typeface="Lato"/>
            </a:endParaRPr>
          </a:p>
        </p:txBody>
      </p:sp>
      <p:pic>
        <p:nvPicPr>
          <p:cNvPr id="2" name="Picture 1">
            <a:extLst>
              <a:ext uri="{FF2B5EF4-FFF2-40B4-BE49-F238E27FC236}">
                <a16:creationId xmlns:a16="http://schemas.microsoft.com/office/drawing/2014/main" id="{1A85292B-9458-3BC7-536E-BDC4A6ABF2FE}"/>
              </a:ext>
            </a:extLst>
          </p:cNvPr>
          <p:cNvPicPr>
            <a:picLocks noChangeAspect="1"/>
          </p:cNvPicPr>
          <p:nvPr/>
        </p:nvPicPr>
        <p:blipFill>
          <a:blip r:embed="rId3"/>
          <a:stretch>
            <a:fillRect/>
          </a:stretch>
        </p:blipFill>
        <p:spPr>
          <a:xfrm>
            <a:off x="5305926" y="2352119"/>
            <a:ext cx="2955899" cy="2685117"/>
          </a:xfrm>
          <a:prstGeom prst="rect">
            <a:avLst/>
          </a:prstGeom>
        </p:spPr>
      </p:pic>
      <p:graphicFrame>
        <p:nvGraphicFramePr>
          <p:cNvPr id="4" name="Chart 3">
            <a:extLst>
              <a:ext uri="{FF2B5EF4-FFF2-40B4-BE49-F238E27FC236}">
                <a16:creationId xmlns:a16="http://schemas.microsoft.com/office/drawing/2014/main" id="{B7CF99EE-861C-4C9F-B981-EEC3ABE19DA9}"/>
              </a:ext>
            </a:extLst>
          </p:cNvPr>
          <p:cNvGraphicFramePr>
            <a:graphicFrameLocks/>
          </p:cNvGraphicFramePr>
          <p:nvPr>
            <p:extLst>
              <p:ext uri="{D42A27DB-BD31-4B8C-83A1-F6EECF244321}">
                <p14:modId xmlns:p14="http://schemas.microsoft.com/office/powerpoint/2010/main" val="2934054563"/>
              </p:ext>
            </p:extLst>
          </p:nvPr>
        </p:nvGraphicFramePr>
        <p:xfrm>
          <a:off x="444325" y="2352119"/>
          <a:ext cx="4056176" cy="24975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70215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p:nvPr/>
        </p:nvSpPr>
        <p:spPr>
          <a:xfrm>
            <a:off x="444325" y="332150"/>
            <a:ext cx="5254500" cy="4617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1800" b="1">
                <a:solidFill>
                  <a:schemeClr val="dk1"/>
                </a:solidFill>
                <a:latin typeface="Lato"/>
                <a:ea typeface="Lato"/>
                <a:cs typeface="Lato"/>
                <a:sym typeface="Lato"/>
              </a:rPr>
              <a:t>Objective Questions</a:t>
            </a:r>
            <a:endParaRPr sz="1800">
              <a:latin typeface="Lato"/>
              <a:ea typeface="Lato"/>
              <a:cs typeface="Lato"/>
              <a:sym typeface="Lato"/>
            </a:endParaRPr>
          </a:p>
        </p:txBody>
      </p:sp>
      <p:sp>
        <p:nvSpPr>
          <p:cNvPr id="105" name="Google Shape;105;p21"/>
          <p:cNvSpPr txBox="1"/>
          <p:nvPr/>
        </p:nvSpPr>
        <p:spPr>
          <a:xfrm>
            <a:off x="262759" y="714703"/>
            <a:ext cx="8684866" cy="3868336"/>
          </a:xfrm>
          <a:prstGeom prst="rect">
            <a:avLst/>
          </a:prstGeom>
          <a:noFill/>
          <a:ln>
            <a:noFill/>
          </a:ln>
        </p:spPr>
        <p:txBody>
          <a:bodyPr spcFirstLastPara="1" wrap="square" lIns="91425" tIns="91425" rIns="91425" bIns="91425" anchor="t" anchorCtr="0">
            <a:spAutoFit/>
          </a:bodyPr>
          <a:lstStyle/>
          <a:p>
            <a:pPr marL="45720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r>
              <a:rPr lang="en-US" b="1" dirty="0">
                <a:solidFill>
                  <a:schemeClr val="dk1"/>
                </a:solidFill>
                <a:latin typeface="Lato"/>
                <a:ea typeface="Lato"/>
                <a:cs typeface="Lato"/>
                <a:sym typeface="Lato"/>
              </a:rPr>
              <a:t>Also the management wants to look at the number of restaurants opened in each year, so provide them with something here.</a:t>
            </a:r>
          </a:p>
          <a:p>
            <a:pPr marL="158750" lvl="0" algn="l" rtl="0">
              <a:lnSpc>
                <a:spcPct val="114000"/>
              </a:lnSpc>
              <a:spcBef>
                <a:spcPts val="0"/>
              </a:spcBef>
              <a:spcAft>
                <a:spcPts val="0"/>
              </a:spcAft>
              <a:buClr>
                <a:schemeClr val="dk1"/>
              </a:buClr>
              <a:buSzPts val="1100"/>
            </a:pPr>
            <a:r>
              <a:rPr lang="en-US" b="1" dirty="0">
                <a:solidFill>
                  <a:schemeClr val="dk1"/>
                </a:solidFill>
                <a:latin typeface="Lato"/>
                <a:ea typeface="Lato"/>
                <a:cs typeface="Lato"/>
                <a:sym typeface="Lato"/>
              </a:rPr>
              <a:t>Approach : </a:t>
            </a: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r>
              <a:rPr lang="en-US" dirty="0">
                <a:solidFill>
                  <a:schemeClr val="dk1"/>
                </a:solidFill>
                <a:latin typeface="Lato"/>
                <a:ea typeface="Lato"/>
                <a:cs typeface="Lato"/>
                <a:sym typeface="Lato"/>
              </a:rPr>
              <a:t>We will be using a slicer here to filter the number of the restaurants with year. </a:t>
            </a: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b="1" dirty="0">
              <a:solidFill>
                <a:schemeClr val="dk1"/>
              </a:solidFill>
              <a:latin typeface="Lato"/>
              <a:ea typeface="Lato"/>
              <a:cs typeface="Lato"/>
              <a:sym typeface="Lato"/>
            </a:endParaRPr>
          </a:p>
        </p:txBody>
      </p:sp>
      <p:pic>
        <p:nvPicPr>
          <p:cNvPr id="3" name="Picture 2">
            <a:extLst>
              <a:ext uri="{FF2B5EF4-FFF2-40B4-BE49-F238E27FC236}">
                <a16:creationId xmlns:a16="http://schemas.microsoft.com/office/drawing/2014/main" id="{B0F6A6C5-38A6-7511-8691-1A3CA4BCF414}"/>
              </a:ext>
            </a:extLst>
          </p:cNvPr>
          <p:cNvPicPr>
            <a:picLocks noChangeAspect="1"/>
          </p:cNvPicPr>
          <p:nvPr/>
        </p:nvPicPr>
        <p:blipFill>
          <a:blip r:embed="rId3"/>
          <a:stretch>
            <a:fillRect/>
          </a:stretch>
        </p:blipFill>
        <p:spPr>
          <a:xfrm>
            <a:off x="2849484" y="2215229"/>
            <a:ext cx="5698681" cy="2596121"/>
          </a:xfrm>
          <a:prstGeom prst="rect">
            <a:avLst/>
          </a:prstGeom>
        </p:spPr>
      </p:pic>
    </p:spTree>
    <p:extLst>
      <p:ext uri="{BB962C8B-B14F-4D97-AF65-F5344CB8AC3E}">
        <p14:creationId xmlns:p14="http://schemas.microsoft.com/office/powerpoint/2010/main" val="154298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p:nvPr/>
        </p:nvSpPr>
        <p:spPr>
          <a:xfrm>
            <a:off x="444325" y="332150"/>
            <a:ext cx="5254500" cy="4617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1800" b="1">
                <a:solidFill>
                  <a:schemeClr val="dk1"/>
                </a:solidFill>
                <a:latin typeface="Lato"/>
                <a:ea typeface="Lato"/>
                <a:cs typeface="Lato"/>
                <a:sym typeface="Lato"/>
              </a:rPr>
              <a:t>Objective Questions</a:t>
            </a:r>
            <a:endParaRPr sz="1800">
              <a:latin typeface="Lato"/>
              <a:ea typeface="Lato"/>
              <a:cs typeface="Lato"/>
              <a:sym typeface="Lato"/>
            </a:endParaRPr>
          </a:p>
        </p:txBody>
      </p:sp>
      <p:sp>
        <p:nvSpPr>
          <p:cNvPr id="105" name="Google Shape;105;p21"/>
          <p:cNvSpPr txBox="1"/>
          <p:nvPr/>
        </p:nvSpPr>
        <p:spPr>
          <a:xfrm>
            <a:off x="303425" y="981375"/>
            <a:ext cx="8644200" cy="4113916"/>
          </a:xfrm>
          <a:prstGeom prst="rect">
            <a:avLst/>
          </a:prstGeom>
          <a:noFill/>
          <a:ln>
            <a:noFill/>
          </a:ln>
        </p:spPr>
        <p:txBody>
          <a:bodyPr spcFirstLastPara="1" wrap="square" lIns="91425" tIns="91425" rIns="91425" bIns="91425" anchor="t" anchorCtr="0">
            <a:spAutoFit/>
          </a:bodyPr>
          <a:lstStyle/>
          <a:p>
            <a:pPr marL="45720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r>
              <a:rPr lang="en-US" b="1" dirty="0">
                <a:solidFill>
                  <a:schemeClr val="dk1"/>
                </a:solidFill>
                <a:latin typeface="Lato"/>
                <a:ea typeface="Lato"/>
                <a:cs typeface="Lato"/>
                <a:sym typeface="Lato"/>
              </a:rPr>
              <a:t>What is the total number of restaurants in India which are in the price range 4?</a:t>
            </a:r>
          </a:p>
          <a:p>
            <a:pPr marL="158750" lvl="0" algn="l" rtl="0">
              <a:lnSpc>
                <a:spcPct val="114000"/>
              </a:lnSpc>
              <a:spcBef>
                <a:spcPts val="0"/>
              </a:spcBef>
              <a:spcAft>
                <a:spcPts val="0"/>
              </a:spcAft>
              <a:buClr>
                <a:schemeClr val="dk1"/>
              </a:buClr>
              <a:buSzPts val="1100"/>
            </a:pPr>
            <a:r>
              <a:rPr lang="en-US" b="1" dirty="0">
                <a:solidFill>
                  <a:schemeClr val="dk1"/>
                </a:solidFill>
                <a:latin typeface="Lato"/>
                <a:ea typeface="Lato"/>
                <a:cs typeface="Lato"/>
                <a:sym typeface="Lato"/>
              </a:rPr>
              <a:t>	It can be fetched e</a:t>
            </a: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endParaRPr lang="en-US" b="1" dirty="0">
              <a:solidFill>
                <a:schemeClr val="dk1"/>
              </a:solidFill>
              <a:latin typeface="Lato"/>
              <a:ea typeface="Lato"/>
              <a:cs typeface="Lato"/>
              <a:sym typeface="Lato"/>
            </a:endParaRP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endParaRPr lang="en-US" b="1" dirty="0">
              <a:solidFill>
                <a:schemeClr val="dk1"/>
              </a:solidFill>
              <a:latin typeface="Lato"/>
              <a:ea typeface="Lato"/>
              <a:cs typeface="Lato"/>
              <a:sym typeface="Lato"/>
            </a:endParaRP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endParaRPr lang="en-US" b="1" dirty="0">
              <a:solidFill>
                <a:schemeClr val="dk1"/>
              </a:solidFill>
              <a:latin typeface="Lato"/>
              <a:ea typeface="Lato"/>
              <a:cs typeface="Lato"/>
              <a:sym typeface="Lato"/>
            </a:endParaRP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endParaRPr lang="en-US" b="1" dirty="0">
              <a:solidFill>
                <a:schemeClr val="dk1"/>
              </a:solidFill>
              <a:latin typeface="Lato"/>
              <a:ea typeface="Lato"/>
              <a:cs typeface="Lato"/>
              <a:sym typeface="Lato"/>
            </a:endParaRP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endParaRPr lang="en-US" b="1" dirty="0">
              <a:solidFill>
                <a:schemeClr val="dk1"/>
              </a:solidFill>
              <a:latin typeface="Lato"/>
              <a:ea typeface="Lato"/>
              <a:cs typeface="Lato"/>
              <a:sym typeface="Lato"/>
            </a:endParaRP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endParaRPr lang="en-US" b="1" dirty="0">
              <a:solidFill>
                <a:schemeClr val="dk1"/>
              </a:solidFill>
              <a:latin typeface="Lato"/>
              <a:ea typeface="Lato"/>
              <a:cs typeface="Lato"/>
              <a:sym typeface="Lato"/>
            </a:endParaRP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endParaRPr lang="en-US" b="1" dirty="0">
              <a:solidFill>
                <a:schemeClr val="dk1"/>
              </a:solidFill>
              <a:latin typeface="Lato"/>
              <a:ea typeface="Lato"/>
              <a:cs typeface="Lato"/>
              <a:sym typeface="Lato"/>
            </a:endParaRP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endParaRPr lang="en-US" b="1" dirty="0">
              <a:solidFill>
                <a:schemeClr val="dk1"/>
              </a:solidFill>
              <a:latin typeface="Lato"/>
              <a:ea typeface="Lato"/>
              <a:cs typeface="Lato"/>
              <a:sym typeface="Lato"/>
            </a:endParaRPr>
          </a:p>
        </p:txBody>
      </p:sp>
      <p:pic>
        <p:nvPicPr>
          <p:cNvPr id="2" name="Picture 1">
            <a:extLst>
              <a:ext uri="{FF2B5EF4-FFF2-40B4-BE49-F238E27FC236}">
                <a16:creationId xmlns:a16="http://schemas.microsoft.com/office/drawing/2014/main" id="{5DD5488F-375C-8B25-0E78-4F73413DD80B}"/>
              </a:ext>
            </a:extLst>
          </p:cNvPr>
          <p:cNvPicPr>
            <a:picLocks noChangeAspect="1"/>
          </p:cNvPicPr>
          <p:nvPr/>
        </p:nvPicPr>
        <p:blipFill>
          <a:blip r:embed="rId3"/>
          <a:stretch>
            <a:fillRect/>
          </a:stretch>
        </p:blipFill>
        <p:spPr>
          <a:xfrm>
            <a:off x="1596240" y="1904591"/>
            <a:ext cx="6346849" cy="2731204"/>
          </a:xfrm>
          <a:prstGeom prst="rect">
            <a:avLst/>
          </a:prstGeom>
        </p:spPr>
      </p:pic>
    </p:spTree>
    <p:extLst>
      <p:ext uri="{BB962C8B-B14F-4D97-AF65-F5344CB8AC3E}">
        <p14:creationId xmlns:p14="http://schemas.microsoft.com/office/powerpoint/2010/main" val="66814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p:nvPr/>
        </p:nvSpPr>
        <p:spPr>
          <a:xfrm>
            <a:off x="444325" y="332150"/>
            <a:ext cx="5254500" cy="4617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1800" b="1">
                <a:solidFill>
                  <a:schemeClr val="dk1"/>
                </a:solidFill>
                <a:latin typeface="Lato"/>
                <a:ea typeface="Lato"/>
                <a:cs typeface="Lato"/>
                <a:sym typeface="Lato"/>
              </a:rPr>
              <a:t>Objective Questions</a:t>
            </a:r>
            <a:endParaRPr sz="1800">
              <a:latin typeface="Lato"/>
              <a:ea typeface="Lato"/>
              <a:cs typeface="Lato"/>
              <a:sym typeface="Lato"/>
            </a:endParaRPr>
          </a:p>
        </p:txBody>
      </p:sp>
      <p:sp>
        <p:nvSpPr>
          <p:cNvPr id="105" name="Google Shape;105;p21"/>
          <p:cNvSpPr txBox="1"/>
          <p:nvPr/>
        </p:nvSpPr>
        <p:spPr>
          <a:xfrm>
            <a:off x="303425" y="981375"/>
            <a:ext cx="8644200" cy="4113916"/>
          </a:xfrm>
          <a:prstGeom prst="rect">
            <a:avLst/>
          </a:prstGeom>
          <a:noFill/>
          <a:ln>
            <a:noFill/>
          </a:ln>
        </p:spPr>
        <p:txBody>
          <a:bodyPr spcFirstLastPara="1" wrap="square" lIns="91425" tIns="91425" rIns="91425" bIns="91425" anchor="t" anchorCtr="0">
            <a:spAutoFit/>
          </a:bodyPr>
          <a:lstStyle/>
          <a:p>
            <a:pPr marL="45720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r>
              <a:rPr lang="en-US" b="1" dirty="0">
                <a:solidFill>
                  <a:schemeClr val="dk1"/>
                </a:solidFill>
                <a:latin typeface="Lato"/>
                <a:ea typeface="Lato"/>
                <a:cs typeface="Lato"/>
                <a:sym typeface="Lato"/>
              </a:rPr>
              <a:t>What is the average number of voters for the restaurants in each country according to the data?</a:t>
            </a:r>
          </a:p>
          <a:p>
            <a:pPr marL="158750" lvl="0" algn="l" rtl="0">
              <a:lnSpc>
                <a:spcPct val="114000"/>
              </a:lnSpc>
              <a:spcBef>
                <a:spcPts val="0"/>
              </a:spcBef>
              <a:spcAft>
                <a:spcPts val="0"/>
              </a:spcAft>
              <a:buClr>
                <a:schemeClr val="dk1"/>
              </a:buClr>
              <a:buSzPts val="1100"/>
            </a:pPr>
            <a:r>
              <a:rPr lang="en-US" b="1" dirty="0">
                <a:solidFill>
                  <a:schemeClr val="dk1"/>
                </a:solidFill>
                <a:latin typeface="Lato"/>
                <a:ea typeface="Lato"/>
                <a:cs typeface="Lato"/>
                <a:sym typeface="Lato"/>
              </a:rPr>
              <a:t>Approach:</a:t>
            </a:r>
          </a:p>
          <a:p>
            <a:pPr marL="457200" lvl="0" indent="-298450" algn="l" rtl="0">
              <a:lnSpc>
                <a:spcPct val="114000"/>
              </a:lnSpc>
              <a:spcBef>
                <a:spcPts val="0"/>
              </a:spcBef>
              <a:spcAft>
                <a:spcPts val="0"/>
              </a:spcAft>
              <a:buClr>
                <a:schemeClr val="dk1"/>
              </a:buClr>
              <a:buSzPts val="1100"/>
              <a:buFont typeface="Arial" panose="020B0604020202020204" pitchFamily="34" charset="0"/>
              <a:buChar char="•"/>
            </a:pPr>
            <a:r>
              <a:rPr lang="en-US" dirty="0">
                <a:solidFill>
                  <a:schemeClr val="dk1"/>
                </a:solidFill>
                <a:latin typeface="Lato"/>
                <a:ea typeface="Lato"/>
                <a:cs typeface="Lato"/>
                <a:sym typeface="Lato"/>
              </a:rPr>
              <a:t>We have used the votes column and aggregated it with average to find the answer to the above question</a:t>
            </a:r>
            <a:r>
              <a:rPr lang="en-US" b="1" dirty="0">
                <a:solidFill>
                  <a:schemeClr val="dk1"/>
                </a:solidFill>
                <a:latin typeface="Lato"/>
                <a:ea typeface="Lato"/>
                <a:cs typeface="Lato"/>
                <a:sym typeface="Lato"/>
              </a:rPr>
              <a:t>. </a:t>
            </a: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b="1" dirty="0">
              <a:solidFill>
                <a:schemeClr val="dk1"/>
              </a:solidFill>
              <a:latin typeface="Lato"/>
              <a:ea typeface="Lato"/>
              <a:cs typeface="Lato"/>
              <a:sym typeface="Lato"/>
            </a:endParaRPr>
          </a:p>
        </p:txBody>
      </p:sp>
      <p:pic>
        <p:nvPicPr>
          <p:cNvPr id="2" name="Picture 1">
            <a:extLst>
              <a:ext uri="{FF2B5EF4-FFF2-40B4-BE49-F238E27FC236}">
                <a16:creationId xmlns:a16="http://schemas.microsoft.com/office/drawing/2014/main" id="{D8357CB8-1DC0-D509-6EF1-70F66C8436FD}"/>
              </a:ext>
            </a:extLst>
          </p:cNvPr>
          <p:cNvPicPr>
            <a:picLocks noChangeAspect="1"/>
          </p:cNvPicPr>
          <p:nvPr/>
        </p:nvPicPr>
        <p:blipFill>
          <a:blip r:embed="rId3"/>
          <a:stretch>
            <a:fillRect/>
          </a:stretch>
        </p:blipFill>
        <p:spPr>
          <a:xfrm>
            <a:off x="2832117" y="2125496"/>
            <a:ext cx="6115508" cy="2969796"/>
          </a:xfrm>
          <a:prstGeom prst="rect">
            <a:avLst/>
          </a:prstGeom>
        </p:spPr>
      </p:pic>
    </p:spTree>
    <p:extLst>
      <p:ext uri="{BB962C8B-B14F-4D97-AF65-F5344CB8AC3E}">
        <p14:creationId xmlns:p14="http://schemas.microsoft.com/office/powerpoint/2010/main" val="271283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p:nvPr/>
        </p:nvSpPr>
        <p:spPr>
          <a:xfrm>
            <a:off x="944525" y="811050"/>
            <a:ext cx="7515000" cy="37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r>
              <a:rPr lang="en-GB" sz="1700"/>
              <a:t>In order to answer the next </a:t>
            </a:r>
            <a:r>
              <a:rPr lang="en-GB" sz="1700" b="1"/>
              <a:t>data analysis</a:t>
            </a:r>
            <a:r>
              <a:rPr lang="en-GB" sz="1700"/>
              <a:t> questions you will have to </a:t>
            </a:r>
            <a:r>
              <a:rPr lang="en-GB" sz="1700" b="1"/>
              <a:t>create Dashboards and visualizations</a:t>
            </a:r>
            <a:r>
              <a:rPr lang="en-GB" sz="1700"/>
              <a:t> (Can choose few </a:t>
            </a:r>
            <a:r>
              <a:rPr lang="en-GB" sz="1700" b="1"/>
              <a:t>pivot tables </a:t>
            </a:r>
            <a:r>
              <a:rPr lang="en-GB" sz="1700"/>
              <a:t>as well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GB" sz="1700"/>
              <a:t>For answering these questions you need to properly </a:t>
            </a:r>
            <a:r>
              <a:rPr lang="en-GB" sz="1700" b="1"/>
              <a:t>analyze the data through summarization, dashboard and visualizations to give the insights</a:t>
            </a:r>
            <a:r>
              <a:rPr lang="en-GB" sz="1700"/>
              <a:t>. Back your suggestions/insights </a:t>
            </a:r>
            <a:r>
              <a:rPr lang="en-GB" sz="1700" b="1"/>
              <a:t>with proper reasoning</a:t>
            </a:r>
            <a:r>
              <a:rPr lang="en-GB" sz="1700"/>
              <a:t> considering the data.</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16" name="Google Shape;116;p23"/>
          <p:cNvSpPr txBox="1"/>
          <p:nvPr/>
        </p:nvSpPr>
        <p:spPr>
          <a:xfrm>
            <a:off x="303425" y="708375"/>
            <a:ext cx="8114400" cy="4113916"/>
          </a:xfrm>
          <a:prstGeom prst="rect">
            <a:avLst/>
          </a:prstGeom>
          <a:noFill/>
          <a:ln>
            <a:noFill/>
          </a:ln>
        </p:spPr>
        <p:txBody>
          <a:bodyPr spcFirstLastPara="1" wrap="square" lIns="91425" tIns="91425" rIns="91425" bIns="91425" anchor="t" anchorCtr="0">
            <a:spAutoFit/>
          </a:bodyPr>
          <a:lstStyle/>
          <a:p>
            <a:pPr marL="457200" lvl="0" indent="-317500" algn="l" rtl="0">
              <a:lnSpc>
                <a:spcPct val="114000"/>
              </a:lnSpc>
              <a:spcBef>
                <a:spcPts val="0"/>
              </a:spcBef>
              <a:spcAft>
                <a:spcPts val="0"/>
              </a:spcAft>
              <a:buClr>
                <a:schemeClr val="dk1"/>
              </a:buClr>
              <a:buSzPts val="1400"/>
              <a:buFont typeface="Lato"/>
              <a:buChar char="➔"/>
            </a:pPr>
            <a:r>
              <a:rPr lang="en-GB" b="1" dirty="0">
                <a:solidFill>
                  <a:schemeClr val="dk1"/>
                </a:solidFill>
                <a:latin typeface="Lato"/>
                <a:ea typeface="Lato"/>
                <a:cs typeface="Lato"/>
                <a:sym typeface="Lato"/>
              </a:rPr>
              <a:t>Suggest few countries where the team can open newer restaurants with lesser competition. </a:t>
            </a:r>
            <a:r>
              <a:rPr lang="en-GB" dirty="0">
                <a:solidFill>
                  <a:schemeClr val="dk1"/>
                </a:solidFill>
                <a:latin typeface="Lato"/>
                <a:ea typeface="Lato"/>
                <a:cs typeface="Lato"/>
                <a:sym typeface="Lato"/>
              </a:rPr>
              <a:t>Which visualization/technique will you use here in order to justify the suggestions?</a:t>
            </a:r>
          </a:p>
          <a:p>
            <a:pPr marL="139700" lvl="0" algn="l" rtl="0">
              <a:lnSpc>
                <a:spcPct val="114000"/>
              </a:lnSpc>
              <a:spcBef>
                <a:spcPts val="0"/>
              </a:spcBef>
              <a:spcAft>
                <a:spcPts val="0"/>
              </a:spcAft>
              <a:buClr>
                <a:schemeClr val="dk1"/>
              </a:buClr>
              <a:buSzPts val="1400"/>
            </a:pPr>
            <a:endParaRPr lang="en-GB" dirty="0">
              <a:solidFill>
                <a:schemeClr val="dk1"/>
              </a:solidFill>
              <a:latin typeface="Lato"/>
              <a:ea typeface="Lato"/>
              <a:cs typeface="Lato"/>
              <a:sym typeface="Lato"/>
            </a:endParaRPr>
          </a:p>
          <a:p>
            <a:pPr marL="139700" lvl="0" algn="l" rtl="0">
              <a:lnSpc>
                <a:spcPct val="114000"/>
              </a:lnSpc>
              <a:spcBef>
                <a:spcPts val="0"/>
              </a:spcBef>
              <a:spcAft>
                <a:spcPts val="0"/>
              </a:spcAft>
              <a:buClr>
                <a:schemeClr val="dk1"/>
              </a:buClr>
              <a:buSzPts val="1400"/>
            </a:pPr>
            <a:endParaRPr lang="en-GB" dirty="0">
              <a:solidFill>
                <a:schemeClr val="dk1"/>
              </a:solidFill>
              <a:latin typeface="Lato"/>
              <a:ea typeface="Lato"/>
              <a:cs typeface="Lato"/>
              <a:sym typeface="Lato"/>
            </a:endParaRPr>
          </a:p>
          <a:p>
            <a:pPr marL="139700" lvl="0" algn="l" rtl="0">
              <a:lnSpc>
                <a:spcPct val="114000"/>
              </a:lnSpc>
              <a:spcBef>
                <a:spcPts val="0"/>
              </a:spcBef>
              <a:spcAft>
                <a:spcPts val="0"/>
              </a:spcAft>
              <a:buClr>
                <a:schemeClr val="dk1"/>
              </a:buClr>
              <a:buSzPts val="1400"/>
            </a:pPr>
            <a:r>
              <a:rPr lang="en-GB" b="1" dirty="0">
                <a:solidFill>
                  <a:schemeClr val="dk1"/>
                </a:solidFill>
                <a:latin typeface="Lato"/>
                <a:ea typeface="Lato"/>
                <a:cs typeface="Lato"/>
                <a:sym typeface="Lato"/>
              </a:rPr>
              <a:t>Approach :</a:t>
            </a:r>
          </a:p>
          <a:p>
            <a:pPr marL="425450" lvl="0" indent="-285750" algn="l" rtl="0">
              <a:lnSpc>
                <a:spcPct val="114000"/>
              </a:lnSpc>
              <a:spcBef>
                <a:spcPts val="0"/>
              </a:spcBef>
              <a:spcAft>
                <a:spcPts val="0"/>
              </a:spcAft>
              <a:buClr>
                <a:schemeClr val="dk1"/>
              </a:buClr>
              <a:buSzPts val="1400"/>
              <a:buFont typeface="Arial" panose="020B0604020202020204" pitchFamily="34" charset="0"/>
              <a:buChar char="•"/>
            </a:pPr>
            <a:r>
              <a:rPr lang="en-US" dirty="0">
                <a:solidFill>
                  <a:schemeClr val="dk1"/>
                </a:solidFill>
                <a:latin typeface="Lato"/>
                <a:ea typeface="Lato"/>
                <a:cs typeface="Lato"/>
                <a:sym typeface="Lato"/>
              </a:rPr>
              <a:t>In order to proceed with this problem, we have created 3 different pivot tables with respect to Country vs rating, Country vs Count of Restaurant and Country vs Average cost of Two.</a:t>
            </a:r>
          </a:p>
          <a:p>
            <a:pPr marL="425450" indent="-285750">
              <a:lnSpc>
                <a:spcPct val="114000"/>
              </a:lnSpc>
              <a:buClr>
                <a:schemeClr val="dk1"/>
              </a:buClr>
              <a:buSzPts val="1400"/>
              <a:buFont typeface="Arial" panose="020B0604020202020204" pitchFamily="34" charset="0"/>
              <a:buChar char="•"/>
            </a:pPr>
            <a:r>
              <a:rPr lang="en-US" dirty="0">
                <a:solidFill>
                  <a:schemeClr val="dk1"/>
                </a:solidFill>
                <a:latin typeface="Lato"/>
                <a:ea typeface="Lato"/>
                <a:cs typeface="Lato"/>
                <a:sym typeface="Lato"/>
              </a:rPr>
              <a:t>As we can see in the provided data, we have different countries and similarly their currencies are also different, so we have to consolidate it one particular currency, so we have taken Indian currency into account and put the exchange rates of these currencies with respect to Indian currency.</a:t>
            </a:r>
          </a:p>
          <a:p>
            <a:pPr marL="425450" indent="-285750">
              <a:lnSpc>
                <a:spcPct val="114000"/>
              </a:lnSpc>
              <a:buClr>
                <a:schemeClr val="dk1"/>
              </a:buClr>
              <a:buSzPts val="1400"/>
              <a:buFont typeface="Arial" panose="020B0604020202020204" pitchFamily="34" charset="0"/>
              <a:buChar char="•"/>
            </a:pPr>
            <a:r>
              <a:rPr lang="en-GB" dirty="0">
                <a:solidFill>
                  <a:schemeClr val="dk1"/>
                </a:solidFill>
                <a:latin typeface="Lato"/>
                <a:ea typeface="Lato"/>
                <a:cs typeface="Lato"/>
              </a:rPr>
              <a:t>Afterwards, we used the XLOOKUP formula to fetch the exchange rates in the raw data and multiplied it with the Average cost of two and created another column “Average Cost of Two in INR”.</a:t>
            </a: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b="1" dirty="0">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16" name="Google Shape;116;p23"/>
          <p:cNvSpPr txBox="1"/>
          <p:nvPr/>
        </p:nvSpPr>
        <p:spPr>
          <a:xfrm>
            <a:off x="303425" y="708375"/>
            <a:ext cx="8114400" cy="4359496"/>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b="1" dirty="0">
              <a:solidFill>
                <a:schemeClr val="dk1"/>
              </a:solidFill>
              <a:latin typeface="Lato"/>
              <a:ea typeface="Lato"/>
              <a:cs typeface="Lato"/>
              <a:sym typeface="Lato"/>
            </a:endParaRPr>
          </a:p>
        </p:txBody>
      </p:sp>
      <p:pic>
        <p:nvPicPr>
          <p:cNvPr id="2" name="Picture 1">
            <a:extLst>
              <a:ext uri="{FF2B5EF4-FFF2-40B4-BE49-F238E27FC236}">
                <a16:creationId xmlns:a16="http://schemas.microsoft.com/office/drawing/2014/main" id="{39F88AF5-EF6D-204F-CFD8-ADAF2B2AD53D}"/>
              </a:ext>
            </a:extLst>
          </p:cNvPr>
          <p:cNvPicPr>
            <a:picLocks noChangeAspect="1"/>
          </p:cNvPicPr>
          <p:nvPr/>
        </p:nvPicPr>
        <p:blipFill>
          <a:blip r:embed="rId3"/>
          <a:stretch>
            <a:fillRect/>
          </a:stretch>
        </p:blipFill>
        <p:spPr>
          <a:xfrm>
            <a:off x="726174" y="942164"/>
            <a:ext cx="5296373" cy="2906822"/>
          </a:xfrm>
          <a:prstGeom prst="rect">
            <a:avLst/>
          </a:prstGeom>
        </p:spPr>
      </p:pic>
    </p:spTree>
    <p:extLst>
      <p:ext uri="{BB962C8B-B14F-4D97-AF65-F5344CB8AC3E}">
        <p14:creationId xmlns:p14="http://schemas.microsoft.com/office/powerpoint/2010/main" val="4126377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16" name="Google Shape;116;p23"/>
          <p:cNvSpPr txBox="1"/>
          <p:nvPr/>
        </p:nvSpPr>
        <p:spPr>
          <a:xfrm>
            <a:off x="303425" y="708375"/>
            <a:ext cx="8114400" cy="4359496"/>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b="1" dirty="0">
              <a:solidFill>
                <a:schemeClr val="dk1"/>
              </a:solidFill>
              <a:latin typeface="Lato"/>
              <a:ea typeface="Lato"/>
              <a:cs typeface="Lato"/>
              <a:sym typeface="Lato"/>
            </a:endParaRPr>
          </a:p>
        </p:txBody>
      </p:sp>
      <p:graphicFrame>
        <p:nvGraphicFramePr>
          <p:cNvPr id="2" name="Chart 1">
            <a:extLst>
              <a:ext uri="{FF2B5EF4-FFF2-40B4-BE49-F238E27FC236}">
                <a16:creationId xmlns:a16="http://schemas.microsoft.com/office/drawing/2014/main" id="{9067BBCF-7B43-46DB-9FB8-AB045A3BA967}"/>
              </a:ext>
            </a:extLst>
          </p:cNvPr>
          <p:cNvGraphicFramePr/>
          <p:nvPr>
            <p:extLst>
              <p:ext uri="{D42A27DB-BD31-4B8C-83A1-F6EECF244321}">
                <p14:modId xmlns:p14="http://schemas.microsoft.com/office/powerpoint/2010/main" val="1274529113"/>
              </p:ext>
            </p:extLst>
          </p:nvPr>
        </p:nvGraphicFramePr>
        <p:xfrm>
          <a:off x="1" y="982784"/>
          <a:ext cx="4668252" cy="29395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90936DCA-B677-454E-B819-26DC1A6A81DB}"/>
              </a:ext>
            </a:extLst>
          </p:cNvPr>
          <p:cNvGraphicFramePr/>
          <p:nvPr>
            <p:extLst>
              <p:ext uri="{D42A27DB-BD31-4B8C-83A1-F6EECF244321}">
                <p14:modId xmlns:p14="http://schemas.microsoft.com/office/powerpoint/2010/main" val="3052606809"/>
              </p:ext>
            </p:extLst>
          </p:nvPr>
        </p:nvGraphicFramePr>
        <p:xfrm>
          <a:off x="4668253" y="2023304"/>
          <a:ext cx="4475746" cy="30445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479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16" name="Google Shape;116;p23"/>
          <p:cNvSpPr txBox="1"/>
          <p:nvPr/>
        </p:nvSpPr>
        <p:spPr>
          <a:xfrm>
            <a:off x="303425" y="708375"/>
            <a:ext cx="8114400" cy="4359496"/>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b="1" dirty="0">
              <a:solidFill>
                <a:schemeClr val="dk1"/>
              </a:solidFill>
              <a:latin typeface="Lato"/>
              <a:ea typeface="Lato"/>
              <a:cs typeface="Lato"/>
              <a:sym typeface="Lato"/>
            </a:endParaRPr>
          </a:p>
        </p:txBody>
      </p:sp>
      <p:sp>
        <p:nvSpPr>
          <p:cNvPr id="5" name="Rectangle 4">
            <a:extLst>
              <a:ext uri="{FF2B5EF4-FFF2-40B4-BE49-F238E27FC236}">
                <a16:creationId xmlns:a16="http://schemas.microsoft.com/office/drawing/2014/main" id="{70EEB0A1-D081-A026-5ACA-0A2BB14EABF4}"/>
              </a:ext>
            </a:extLst>
          </p:cNvPr>
          <p:cNvSpPr/>
          <p:nvPr/>
        </p:nvSpPr>
        <p:spPr>
          <a:xfrm>
            <a:off x="5137484" y="982784"/>
            <a:ext cx="3280341" cy="158896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From these three chart/visualizations we can identify the potentials countries where we can open new restaurants with lesser competition.</a:t>
            </a:r>
          </a:p>
        </p:txBody>
      </p:sp>
      <p:pic>
        <p:nvPicPr>
          <p:cNvPr id="3" name="Picture 2">
            <a:extLst>
              <a:ext uri="{FF2B5EF4-FFF2-40B4-BE49-F238E27FC236}">
                <a16:creationId xmlns:a16="http://schemas.microsoft.com/office/drawing/2014/main" id="{D412CEC6-10D2-DC9D-BAAD-FE52C56EF3CE}"/>
              </a:ext>
            </a:extLst>
          </p:cNvPr>
          <p:cNvPicPr>
            <a:picLocks noChangeAspect="1"/>
          </p:cNvPicPr>
          <p:nvPr/>
        </p:nvPicPr>
        <p:blipFill>
          <a:blip r:embed="rId3"/>
          <a:stretch>
            <a:fillRect/>
          </a:stretch>
        </p:blipFill>
        <p:spPr>
          <a:xfrm>
            <a:off x="345378" y="982784"/>
            <a:ext cx="4581525" cy="2752725"/>
          </a:xfrm>
          <a:prstGeom prst="rect">
            <a:avLst/>
          </a:prstGeom>
        </p:spPr>
      </p:pic>
    </p:spTree>
    <p:extLst>
      <p:ext uri="{BB962C8B-B14F-4D97-AF65-F5344CB8AC3E}">
        <p14:creationId xmlns:p14="http://schemas.microsoft.com/office/powerpoint/2010/main" val="4122991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16" name="Google Shape;116;p23"/>
          <p:cNvSpPr txBox="1"/>
          <p:nvPr/>
        </p:nvSpPr>
        <p:spPr>
          <a:xfrm>
            <a:off x="303425" y="708375"/>
            <a:ext cx="8114400" cy="4359496"/>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US" b="1" dirty="0">
                <a:solidFill>
                  <a:schemeClr val="dk1"/>
                </a:solidFill>
                <a:latin typeface="Lato"/>
                <a:ea typeface="Lato"/>
                <a:cs typeface="Lato"/>
                <a:sym typeface="Lato"/>
              </a:rPr>
              <a:t>Conclusion  : </a:t>
            </a: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p:txBody>
      </p:sp>
      <p:pic>
        <p:nvPicPr>
          <p:cNvPr id="22" name="Picture 21">
            <a:extLst>
              <a:ext uri="{FF2B5EF4-FFF2-40B4-BE49-F238E27FC236}">
                <a16:creationId xmlns:a16="http://schemas.microsoft.com/office/drawing/2014/main" id="{AC86B541-90F8-663C-9361-BB4F42757369}"/>
              </a:ext>
            </a:extLst>
          </p:cNvPr>
          <p:cNvPicPr>
            <a:picLocks noChangeAspect="1"/>
          </p:cNvPicPr>
          <p:nvPr/>
        </p:nvPicPr>
        <p:blipFill>
          <a:blip r:embed="rId3"/>
          <a:stretch>
            <a:fillRect/>
          </a:stretch>
        </p:blipFill>
        <p:spPr>
          <a:xfrm>
            <a:off x="537847" y="1231575"/>
            <a:ext cx="5961905" cy="3047619"/>
          </a:xfrm>
          <a:prstGeom prst="rect">
            <a:avLst/>
          </a:prstGeom>
        </p:spPr>
      </p:pic>
    </p:spTree>
    <p:extLst>
      <p:ext uri="{BB962C8B-B14F-4D97-AF65-F5344CB8AC3E}">
        <p14:creationId xmlns:p14="http://schemas.microsoft.com/office/powerpoint/2010/main" val="3901380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424438" y="3604300"/>
            <a:ext cx="7840200" cy="105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latin typeface="Lato"/>
                <a:ea typeface="Lato"/>
                <a:cs typeface="Lato"/>
                <a:sym typeface="Lato"/>
              </a:rPr>
              <a:t>Spreadsheet Project:</a:t>
            </a:r>
            <a:endParaRPr sz="2400" b="1" dirty="0">
              <a:latin typeface="Lato"/>
              <a:ea typeface="Lato"/>
              <a:cs typeface="Lato"/>
              <a:sym typeface="Lato"/>
            </a:endParaRPr>
          </a:p>
          <a:p>
            <a:pPr marL="0" lvl="0" indent="0" algn="l" rtl="0">
              <a:spcBef>
                <a:spcPts val="1000"/>
              </a:spcBef>
              <a:spcAft>
                <a:spcPts val="0"/>
              </a:spcAft>
              <a:buClr>
                <a:schemeClr val="dk1"/>
              </a:buClr>
              <a:buSzPts val="1100"/>
              <a:buFont typeface="Arial"/>
              <a:buNone/>
            </a:pPr>
            <a:r>
              <a:rPr lang="en-GB" sz="2400" b="1" dirty="0">
                <a:solidFill>
                  <a:schemeClr val="dk1"/>
                </a:solidFill>
                <a:latin typeface="Lato"/>
                <a:ea typeface="Lato"/>
                <a:cs typeface="Lato"/>
                <a:sym typeface="Lato"/>
              </a:rPr>
              <a:t>Zomato Restaurants Analysis            By Rohit Mehra</a:t>
            </a:r>
            <a:endParaRPr sz="2400" b="1" dirty="0">
              <a:latin typeface="Lato"/>
              <a:ea typeface="Lato"/>
              <a:cs typeface="Lato"/>
              <a:sym typeface="Lato"/>
            </a:endParaRPr>
          </a:p>
        </p:txBody>
      </p:sp>
      <p:pic>
        <p:nvPicPr>
          <p:cNvPr id="61" name="Google Shape;61;p14"/>
          <p:cNvPicPr preferRelativeResize="0"/>
          <p:nvPr/>
        </p:nvPicPr>
        <p:blipFill>
          <a:blip r:embed="rId3">
            <a:alphaModFix/>
          </a:blip>
          <a:stretch>
            <a:fillRect/>
          </a:stretch>
        </p:blipFill>
        <p:spPr>
          <a:xfrm>
            <a:off x="2853750" y="1088525"/>
            <a:ext cx="2981576" cy="2236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16" name="Google Shape;116;p23"/>
          <p:cNvSpPr txBox="1"/>
          <p:nvPr/>
        </p:nvSpPr>
        <p:spPr>
          <a:xfrm>
            <a:off x="303425" y="708375"/>
            <a:ext cx="8114400" cy="3377176"/>
          </a:xfrm>
          <a:prstGeom prst="rect">
            <a:avLst/>
          </a:prstGeom>
          <a:noFill/>
          <a:ln>
            <a:noFill/>
          </a:ln>
        </p:spPr>
        <p:txBody>
          <a:bodyPr spcFirstLastPara="1" wrap="square" lIns="91425" tIns="91425" rIns="91425" bIns="91425" anchor="t" anchorCtr="0">
            <a:spAutoFit/>
          </a:bodyPr>
          <a:lstStyle/>
          <a:p>
            <a:pPr marL="457200" indent="-317500">
              <a:lnSpc>
                <a:spcPct val="114000"/>
              </a:lnSpc>
              <a:buClr>
                <a:schemeClr val="dk1"/>
              </a:buClr>
              <a:buSzPts val="1400"/>
              <a:buFont typeface="Lato"/>
              <a:buChar char="➔"/>
            </a:pPr>
            <a:r>
              <a:rPr lang="en-GB" b="1" dirty="0">
                <a:solidFill>
                  <a:schemeClr val="dk1"/>
                </a:solidFill>
                <a:latin typeface="Lato"/>
                <a:ea typeface="Lato"/>
                <a:cs typeface="Lato"/>
                <a:sym typeface="Lato"/>
              </a:rPr>
              <a:t>Come up with the names of States and cities in the suggested countries suitable for opening restaurants.</a:t>
            </a:r>
            <a:endParaRPr b="1"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r>
              <a:rPr lang="en-GB" dirty="0">
                <a:solidFill>
                  <a:schemeClr val="dk1"/>
                </a:solidFill>
                <a:latin typeface="Lato"/>
                <a:ea typeface="Lato"/>
                <a:cs typeface="Lato"/>
                <a:sym typeface="Lato"/>
              </a:rPr>
              <a:t>Name the chart/spreadsheet function you will use for solving the problem?</a:t>
            </a:r>
          </a:p>
          <a:p>
            <a:pPr marL="457200" lvl="0" indent="0" algn="l" rtl="0">
              <a:lnSpc>
                <a:spcPct val="114000"/>
              </a:lnSpc>
              <a:spcBef>
                <a:spcPts val="0"/>
              </a:spcBef>
              <a:spcAft>
                <a:spcPts val="0"/>
              </a:spcAft>
              <a:buNone/>
            </a:pPr>
            <a:endParaRPr dirty="0">
              <a:solidFill>
                <a:schemeClr val="dk1"/>
              </a:solidFill>
              <a:latin typeface="Lato"/>
              <a:ea typeface="Lato"/>
              <a:cs typeface="Lato"/>
              <a:sym typeface="Lato"/>
            </a:endParaRPr>
          </a:p>
          <a:p>
            <a:pPr marL="457200" lvl="0" indent="-317500" algn="l" rtl="0">
              <a:lnSpc>
                <a:spcPct val="114000"/>
              </a:lnSpc>
              <a:spcBef>
                <a:spcPts val="0"/>
              </a:spcBef>
              <a:spcAft>
                <a:spcPts val="0"/>
              </a:spcAft>
              <a:buClr>
                <a:schemeClr val="dk1"/>
              </a:buClr>
              <a:buSzPts val="1400"/>
              <a:buFont typeface="Lato"/>
              <a:buChar char="➔"/>
            </a:pPr>
            <a:r>
              <a:rPr lang="en-GB" b="1" dirty="0">
                <a:solidFill>
                  <a:schemeClr val="dk1"/>
                </a:solidFill>
                <a:latin typeface="Lato"/>
                <a:ea typeface="Lato"/>
                <a:cs typeface="Lato"/>
                <a:sym typeface="Lato"/>
              </a:rPr>
              <a:t>According to the countries you suggested, what is current quality in terms of ratings for restaurants that are opened there?</a:t>
            </a:r>
            <a:endParaRPr b="1"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r>
              <a:rPr lang="en-GB" dirty="0">
                <a:solidFill>
                  <a:schemeClr val="dk1"/>
                </a:solidFill>
                <a:latin typeface="Lato"/>
                <a:ea typeface="Lato"/>
                <a:cs typeface="Lato"/>
                <a:sym typeface="Lato"/>
              </a:rPr>
              <a:t>Will you use any aggregation function or a visualization here to solve the problem?</a:t>
            </a:r>
            <a:endParaRPr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endParaRPr b="1" dirty="0">
              <a:solidFill>
                <a:schemeClr val="dk1"/>
              </a:solidFill>
              <a:latin typeface="Lato"/>
              <a:ea typeface="Lato"/>
              <a:cs typeface="Lato"/>
              <a:sym typeface="Lato"/>
            </a:endParaRPr>
          </a:p>
          <a:p>
            <a:pPr marL="457200" lvl="0" indent="-317500" algn="l" rtl="0">
              <a:lnSpc>
                <a:spcPct val="114000"/>
              </a:lnSpc>
              <a:spcBef>
                <a:spcPts val="0"/>
              </a:spcBef>
              <a:spcAft>
                <a:spcPts val="0"/>
              </a:spcAft>
              <a:buClr>
                <a:schemeClr val="dk1"/>
              </a:buClr>
              <a:buSzPts val="1400"/>
              <a:buFont typeface="Lato"/>
              <a:buChar char="➔"/>
            </a:pPr>
            <a:r>
              <a:rPr lang="en-GB" b="1" dirty="0">
                <a:solidFill>
                  <a:schemeClr val="dk1"/>
                </a:solidFill>
                <a:latin typeface="Lato"/>
                <a:ea typeface="Lato"/>
                <a:cs typeface="Lato"/>
                <a:sym typeface="Lato"/>
              </a:rPr>
              <a:t>Also what is the current expenditure on the food in the suggested countries, so that we can keep our financial expenditure in control?</a:t>
            </a:r>
            <a:br>
              <a:rPr lang="en-GB" b="1" dirty="0">
                <a:solidFill>
                  <a:schemeClr val="dk1"/>
                </a:solidFill>
                <a:latin typeface="Lato"/>
                <a:ea typeface="Lato"/>
                <a:cs typeface="Lato"/>
                <a:sym typeface="Lato"/>
              </a:rPr>
            </a:br>
            <a:r>
              <a:rPr lang="en-GB" dirty="0">
                <a:solidFill>
                  <a:schemeClr val="dk1"/>
                </a:solidFill>
                <a:latin typeface="Lato"/>
                <a:ea typeface="Lato"/>
                <a:cs typeface="Lato"/>
                <a:sym typeface="Lato"/>
              </a:rPr>
              <a:t>Mention the functionality which you will use for giving the suggestions, will it be any aggregated function or a visualization?</a:t>
            </a:r>
            <a:endParaRPr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b="1" dirty="0">
              <a:solidFill>
                <a:schemeClr val="dk1"/>
              </a:solidFill>
              <a:latin typeface="Lato"/>
              <a:ea typeface="Lato"/>
              <a:cs typeface="Lato"/>
              <a:sym typeface="Lato"/>
            </a:endParaRPr>
          </a:p>
        </p:txBody>
      </p:sp>
    </p:spTree>
    <p:extLst>
      <p:ext uri="{BB962C8B-B14F-4D97-AF65-F5344CB8AC3E}">
        <p14:creationId xmlns:p14="http://schemas.microsoft.com/office/powerpoint/2010/main" val="2095864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16" name="Google Shape;116;p23"/>
          <p:cNvSpPr txBox="1"/>
          <p:nvPr/>
        </p:nvSpPr>
        <p:spPr>
          <a:xfrm>
            <a:off x="303425" y="708375"/>
            <a:ext cx="8114400" cy="4148798"/>
          </a:xfrm>
          <a:prstGeom prst="rect">
            <a:avLst/>
          </a:prstGeom>
          <a:noFill/>
          <a:ln>
            <a:noFill/>
          </a:ln>
        </p:spPr>
        <p:txBody>
          <a:bodyPr spcFirstLastPara="1" wrap="square" lIns="91425" tIns="91425" rIns="91425" bIns="91425" anchor="t" anchorCtr="0">
            <a:spAutoFit/>
          </a:bodyPr>
          <a:lstStyle/>
          <a:p>
            <a:pPr marL="228600" marR="0">
              <a:lnSpc>
                <a:spcPct val="115000"/>
              </a:lnSpc>
              <a:spcBef>
                <a:spcPts val="0"/>
              </a:spcBef>
              <a:spcAft>
                <a:spcPts val="0"/>
              </a:spcAft>
            </a:pPr>
            <a:r>
              <a:rPr lang="en-US" b="1" dirty="0">
                <a:solidFill>
                  <a:schemeClr val="dk1"/>
                </a:solidFill>
                <a:latin typeface="Lato"/>
                <a:ea typeface="Lato"/>
                <a:cs typeface="Lato"/>
                <a:sym typeface="Lato"/>
              </a:rPr>
              <a:t> </a:t>
            </a:r>
            <a:r>
              <a:rPr lang="en-US" dirty="0">
                <a:solidFill>
                  <a:schemeClr val="dk1"/>
                </a:solidFill>
                <a:latin typeface="Lato"/>
                <a:ea typeface="Lato"/>
                <a:cs typeface="Lato"/>
                <a:sym typeface="Lato"/>
              </a:rPr>
              <a:t>Let’s break down these questions:</a:t>
            </a:r>
          </a:p>
          <a:p>
            <a:pPr marL="571500" marR="0" indent="-342900">
              <a:lnSpc>
                <a:spcPct val="115000"/>
              </a:lnSpc>
              <a:spcBef>
                <a:spcPts val="0"/>
              </a:spcBef>
              <a:spcAft>
                <a:spcPts val="0"/>
              </a:spcAft>
              <a:buFont typeface="+mj-lt"/>
              <a:buAutoNum type="arabicPeriod"/>
            </a:pPr>
            <a:r>
              <a:rPr lang="en-US" b="1" i="0" dirty="0">
                <a:solidFill>
                  <a:srgbClr val="111111"/>
                </a:solidFill>
                <a:effectLst/>
                <a:latin typeface="-apple-system"/>
              </a:rPr>
              <a:t>Suitable Locations for Opening Restaurants: </a:t>
            </a:r>
            <a:r>
              <a:rPr lang="en-US" b="0" i="0" dirty="0">
                <a:solidFill>
                  <a:srgbClr val="111111"/>
                </a:solidFill>
                <a:effectLst/>
                <a:latin typeface="-apple-system"/>
              </a:rPr>
              <a:t>When considering suitable locations for opening restaurants, it’s essential to research demographics, local cuisine </a:t>
            </a:r>
            <a:r>
              <a:rPr lang="en-US" b="0" i="0" dirty="0" err="1">
                <a:solidFill>
                  <a:srgbClr val="111111"/>
                </a:solidFill>
                <a:effectLst/>
                <a:latin typeface="-apple-system"/>
              </a:rPr>
              <a:t>preferences,ratings</a:t>
            </a:r>
            <a:r>
              <a:rPr lang="en-US" b="0" i="0" dirty="0">
                <a:solidFill>
                  <a:srgbClr val="111111"/>
                </a:solidFill>
                <a:effectLst/>
                <a:latin typeface="-apple-system"/>
              </a:rPr>
              <a:t> and economic factors(average cost) </a:t>
            </a:r>
            <a:r>
              <a:rPr lang="en-US" dirty="0">
                <a:solidFill>
                  <a:srgbClr val="111111"/>
                </a:solidFill>
                <a:latin typeface="-apple-system"/>
              </a:rPr>
              <a:t>. As per our data ,</a:t>
            </a:r>
          </a:p>
          <a:p>
            <a:pPr marL="228600" lvl="2">
              <a:lnSpc>
                <a:spcPct val="115000"/>
              </a:lnSpc>
            </a:pPr>
            <a:r>
              <a:rPr lang="en-US" dirty="0">
                <a:solidFill>
                  <a:srgbClr val="111111"/>
                </a:solidFill>
                <a:latin typeface="-apple-system"/>
                <a:ea typeface="Lato"/>
                <a:cs typeface="Lato"/>
                <a:sym typeface="Lato"/>
              </a:rPr>
              <a:t>	We have recommended :</a:t>
            </a:r>
            <a:br>
              <a:rPr lang="en-US" dirty="0">
                <a:solidFill>
                  <a:srgbClr val="111111"/>
                </a:solidFill>
                <a:latin typeface="-apple-system"/>
                <a:ea typeface="Lato"/>
                <a:cs typeface="Lato"/>
                <a:sym typeface="Lato"/>
              </a:rPr>
            </a:br>
            <a:r>
              <a:rPr lang="en-US" dirty="0">
                <a:solidFill>
                  <a:srgbClr val="111111"/>
                </a:solidFill>
                <a:latin typeface="-apple-system"/>
                <a:ea typeface="Lato"/>
                <a:cs typeface="Lato"/>
                <a:sym typeface="Lato"/>
              </a:rPr>
              <a:t>	</a:t>
            </a:r>
            <a:r>
              <a:rPr lang="en-US" b="1" dirty="0">
                <a:solidFill>
                  <a:srgbClr val="111111"/>
                </a:solidFill>
                <a:latin typeface="-apple-system"/>
                <a:ea typeface="Lato"/>
                <a:cs typeface="Lato"/>
                <a:sym typeface="Lato"/>
              </a:rPr>
              <a:t>Turkey </a:t>
            </a:r>
          </a:p>
          <a:p>
            <a:pPr marL="514350" lvl="2" indent="-285750">
              <a:lnSpc>
                <a:spcPct val="115000"/>
              </a:lnSpc>
              <a:buFont typeface="Arial" panose="020B0604020202020204" pitchFamily="34" charset="0"/>
              <a:buChar char="•"/>
            </a:pPr>
            <a:r>
              <a:rPr lang="en-US" b="1" dirty="0">
                <a:solidFill>
                  <a:srgbClr val="111111"/>
                </a:solidFill>
                <a:latin typeface="-apple-system"/>
                <a:ea typeface="Lato"/>
                <a:cs typeface="Lato"/>
                <a:sym typeface="Lato"/>
              </a:rPr>
              <a:t>	Sri Lanka</a:t>
            </a:r>
          </a:p>
          <a:p>
            <a:pPr marL="514350" lvl="2" indent="-285750">
              <a:lnSpc>
                <a:spcPct val="115000"/>
              </a:lnSpc>
              <a:buFont typeface="Arial" panose="020B0604020202020204" pitchFamily="34" charset="0"/>
              <a:buChar char="•"/>
            </a:pPr>
            <a:r>
              <a:rPr lang="en-US" b="1" dirty="0">
                <a:solidFill>
                  <a:srgbClr val="111111"/>
                </a:solidFill>
                <a:latin typeface="-apple-system"/>
                <a:ea typeface="Lato"/>
                <a:cs typeface="Lato"/>
                <a:sym typeface="Lato"/>
              </a:rPr>
              <a:t>	Indonesia</a:t>
            </a:r>
          </a:p>
          <a:p>
            <a:pPr marL="514350" lvl="2" indent="-285750">
              <a:lnSpc>
                <a:spcPct val="115000"/>
              </a:lnSpc>
              <a:buFont typeface="Arial" panose="020B0604020202020204" pitchFamily="34" charset="0"/>
              <a:buChar char="•"/>
            </a:pPr>
            <a:r>
              <a:rPr lang="en-US" b="1" dirty="0">
                <a:solidFill>
                  <a:srgbClr val="111111"/>
                </a:solidFill>
                <a:latin typeface="-apple-system"/>
                <a:ea typeface="Lato"/>
                <a:cs typeface="Lato"/>
                <a:sym typeface="Lato"/>
              </a:rPr>
              <a:t>	South Africa</a:t>
            </a:r>
          </a:p>
          <a:p>
            <a:pPr marL="514350" lvl="2" indent="-285750">
              <a:lnSpc>
                <a:spcPct val="115000"/>
              </a:lnSpc>
              <a:buFont typeface="Arial" panose="020B0604020202020204" pitchFamily="34" charset="0"/>
              <a:buChar char="•"/>
            </a:pPr>
            <a:r>
              <a:rPr lang="en-US" b="1" dirty="0">
                <a:solidFill>
                  <a:srgbClr val="111111"/>
                </a:solidFill>
                <a:latin typeface="-apple-system"/>
                <a:ea typeface="Lato"/>
                <a:cs typeface="Lato"/>
                <a:sym typeface="Lato"/>
              </a:rPr>
              <a:t>	Australia</a:t>
            </a:r>
          </a:p>
          <a:p>
            <a:pPr marL="514350" lvl="2" indent="-285750">
              <a:lnSpc>
                <a:spcPct val="115000"/>
              </a:lnSpc>
              <a:buFont typeface="Arial" panose="020B0604020202020204" pitchFamily="34" charset="0"/>
              <a:buChar char="•"/>
            </a:pPr>
            <a:r>
              <a:rPr lang="en-US" b="1" dirty="0">
                <a:solidFill>
                  <a:srgbClr val="111111"/>
                </a:solidFill>
                <a:latin typeface="-apple-system"/>
                <a:ea typeface="Lato"/>
                <a:cs typeface="Lato"/>
                <a:sym typeface="Lato"/>
              </a:rPr>
              <a:t>	United States of America</a:t>
            </a:r>
          </a:p>
          <a:p>
            <a:pPr marL="571500" lvl="2" indent="-342900">
              <a:lnSpc>
                <a:spcPct val="115000"/>
              </a:lnSpc>
              <a:buFont typeface="+mj-lt"/>
              <a:buAutoNum type="arabicPeriod" startAt="2"/>
            </a:pPr>
            <a:r>
              <a:rPr lang="en-US" b="1" i="0" dirty="0">
                <a:solidFill>
                  <a:srgbClr val="111111"/>
                </a:solidFill>
                <a:effectLst/>
                <a:latin typeface="-apple-system"/>
              </a:rPr>
              <a:t>Restaurant Quality Ratings:  </a:t>
            </a:r>
            <a:r>
              <a:rPr lang="en-US" b="0" i="0" dirty="0">
                <a:solidFill>
                  <a:srgbClr val="111111"/>
                </a:solidFill>
                <a:effectLst/>
                <a:latin typeface="-apple-system"/>
              </a:rPr>
              <a:t> For restaurant quality ratings, the restaurants suggested by us are already having an average rating or more than 3.67. (On a scale of 5) </a:t>
            </a:r>
          </a:p>
          <a:p>
            <a:pPr marL="571500" lvl="2" indent="-342900">
              <a:lnSpc>
                <a:spcPct val="115000"/>
              </a:lnSpc>
              <a:buFont typeface="+mj-lt"/>
              <a:buAutoNum type="arabicPeriod" startAt="2"/>
            </a:pPr>
            <a:r>
              <a:rPr lang="en-US" b="1" i="0" dirty="0">
                <a:solidFill>
                  <a:srgbClr val="111111"/>
                </a:solidFill>
                <a:effectLst/>
                <a:latin typeface="-apple-system"/>
              </a:rPr>
              <a:t>Food Expenditure:</a:t>
            </a:r>
            <a:r>
              <a:rPr lang="en-US" b="0" i="0" dirty="0">
                <a:solidFill>
                  <a:srgbClr val="111111"/>
                </a:solidFill>
                <a:effectLst/>
                <a:latin typeface="-apple-system"/>
              </a:rPr>
              <a:t> To control food expenditure, </a:t>
            </a:r>
            <a:r>
              <a:rPr lang="en-US" dirty="0">
                <a:solidFill>
                  <a:srgbClr val="111111"/>
                </a:solidFill>
                <a:latin typeface="-apple-system"/>
              </a:rPr>
              <a:t>we have considered </a:t>
            </a:r>
            <a:r>
              <a:rPr lang="en-US" b="0" i="0" dirty="0">
                <a:solidFill>
                  <a:srgbClr val="111111"/>
                </a:solidFill>
                <a:effectLst/>
                <a:latin typeface="-apple-system"/>
              </a:rPr>
              <a:t>the share of consumer expenditure spent on food.</a:t>
            </a:r>
            <a:endParaRPr lang="en-US" b="1" dirty="0">
              <a:solidFill>
                <a:srgbClr val="111111"/>
              </a:solidFill>
              <a:latin typeface="-apple-system"/>
              <a:ea typeface="Lato"/>
              <a:cs typeface="Lato"/>
              <a:sym typeface="Lato"/>
            </a:endParaRPr>
          </a:p>
          <a:p>
            <a:pPr marL="228600" marR="0">
              <a:lnSpc>
                <a:spcPct val="115000"/>
              </a:lnSpc>
              <a:spcBef>
                <a:spcPts val="0"/>
              </a:spcBef>
              <a:spcAft>
                <a:spcPts val="0"/>
              </a:spcAft>
            </a:pPr>
            <a:endParaRPr lang="en-US" dirty="0">
              <a:solidFill>
                <a:srgbClr val="111111"/>
              </a:solidFill>
              <a:latin typeface="-apple-system"/>
              <a:ea typeface="Lato"/>
              <a:cs typeface="Lato"/>
              <a:sym typeface="Lato"/>
            </a:endParaRPr>
          </a:p>
        </p:txBody>
      </p:sp>
    </p:spTree>
    <p:extLst>
      <p:ext uri="{BB962C8B-B14F-4D97-AF65-F5344CB8AC3E}">
        <p14:creationId xmlns:p14="http://schemas.microsoft.com/office/powerpoint/2010/main" val="1556489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16" name="Google Shape;116;p23"/>
          <p:cNvSpPr txBox="1"/>
          <p:nvPr/>
        </p:nvSpPr>
        <p:spPr>
          <a:xfrm>
            <a:off x="303425" y="708375"/>
            <a:ext cx="8114400" cy="3544915"/>
          </a:xfrm>
          <a:prstGeom prst="rect">
            <a:avLst/>
          </a:prstGeom>
          <a:noFill/>
          <a:ln>
            <a:noFill/>
          </a:ln>
        </p:spPr>
        <p:txBody>
          <a:bodyPr spcFirstLastPara="1" wrap="square" lIns="91425" tIns="91425" rIns="91425" bIns="91425" anchor="t" anchorCtr="0">
            <a:spAutoFit/>
          </a:bodyPr>
          <a:lstStyle/>
          <a:p>
            <a:pPr marL="2286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dirty="0">
              <a:solidFill>
                <a:schemeClr val="dk1"/>
              </a:solidFill>
              <a:latin typeface="Lato"/>
              <a:ea typeface="Lato"/>
              <a:cs typeface="Lato"/>
            </a:endParaRPr>
          </a:p>
          <a:p>
            <a:pPr marL="742950" marR="0" indent="-285750">
              <a:lnSpc>
                <a:spcPct val="115000"/>
              </a:lnSpc>
              <a:spcBef>
                <a:spcPts val="0"/>
              </a:spcBef>
              <a:spcAft>
                <a:spcPts val="0"/>
              </a:spcAft>
              <a:buFont typeface="Arial" panose="020B0604020202020204" pitchFamily="34" charset="0"/>
              <a:buChar char="•"/>
            </a:pPr>
            <a:r>
              <a:rPr lang="en-GB" dirty="0">
                <a:solidFill>
                  <a:schemeClr val="dk1"/>
                </a:solidFill>
                <a:latin typeface="Lato"/>
                <a:ea typeface="Lato"/>
                <a:cs typeface="Lato"/>
              </a:rPr>
              <a:t>In order to answer the above three questions, we have used the same pivot table and added the locality in the row in all those three pivots table and got the below data. Certainly, there can be more restaurants in the below countries but we have took 5-6 states in consideration.</a:t>
            </a:r>
            <a:endParaRPr lang="en-US" dirty="0">
              <a:solidFill>
                <a:schemeClr val="dk1"/>
              </a:solidFill>
              <a:latin typeface="Lato"/>
              <a:ea typeface="Lato"/>
              <a:cs typeface="Lato"/>
            </a:endParaRPr>
          </a:p>
          <a:p>
            <a:pPr marL="742950" marR="0" indent="-285750">
              <a:lnSpc>
                <a:spcPct val="115000"/>
              </a:lnSpc>
              <a:spcBef>
                <a:spcPts val="0"/>
              </a:spcBef>
              <a:spcAft>
                <a:spcPts val="0"/>
              </a:spcAft>
              <a:buFont typeface="Arial" panose="020B0604020202020204" pitchFamily="34" charset="0"/>
              <a:buChar char="•"/>
            </a:pPr>
            <a:r>
              <a:rPr lang="en-GB" dirty="0">
                <a:solidFill>
                  <a:schemeClr val="dk1"/>
                </a:solidFill>
                <a:latin typeface="Lato"/>
                <a:ea typeface="Lato"/>
                <a:cs typeface="Lato"/>
              </a:rPr>
              <a:t>The table has the data like in which state/City the team can open new restaurants in the given countries along with their ratings ,restaurants count and average cost for two in those states. Also we can include votes as well to further elaborate.</a:t>
            </a:r>
          </a:p>
          <a:p>
            <a:pPr marL="742950" marR="0" indent="-285750">
              <a:lnSpc>
                <a:spcPct val="115000"/>
              </a:lnSpc>
              <a:spcBef>
                <a:spcPts val="0"/>
              </a:spcBef>
              <a:spcAft>
                <a:spcPts val="0"/>
              </a:spcAft>
              <a:buFont typeface="Arial" panose="020B0604020202020204" pitchFamily="34" charset="0"/>
              <a:buChar char="•"/>
            </a:pPr>
            <a:r>
              <a:rPr lang="en-GB" dirty="0">
                <a:solidFill>
                  <a:schemeClr val="dk1"/>
                </a:solidFill>
                <a:latin typeface="Lato"/>
                <a:ea typeface="Lato"/>
                <a:cs typeface="Lato"/>
              </a:rPr>
              <a:t>We have attached the table in the objectives document as the table is quite long because it contains the names of the states along with their average cost , rating , votes and </a:t>
            </a:r>
            <a:r>
              <a:rPr lang="en-GB" dirty="0" err="1">
                <a:solidFill>
                  <a:schemeClr val="dk1"/>
                </a:solidFill>
                <a:latin typeface="Lato"/>
                <a:ea typeface="Lato"/>
                <a:cs typeface="Lato"/>
              </a:rPr>
              <a:t>restuarants</a:t>
            </a:r>
            <a:r>
              <a:rPr lang="en-GB" dirty="0">
                <a:solidFill>
                  <a:schemeClr val="dk1"/>
                </a:solidFill>
                <a:latin typeface="Lato"/>
                <a:ea typeface="Lato"/>
                <a:cs typeface="Lato"/>
              </a:rPr>
              <a:t> count in table along with the city names .</a:t>
            </a:r>
            <a:endParaRPr lang="en-US" dirty="0">
              <a:solidFill>
                <a:schemeClr val="dk1"/>
              </a:solidFill>
              <a:latin typeface="Lato"/>
              <a:ea typeface="Lato"/>
              <a:cs typeface="Lato"/>
            </a:endParaRPr>
          </a:p>
          <a:p>
            <a:pPr marL="457200" marR="0">
              <a:lnSpc>
                <a:spcPct val="115000"/>
              </a:lnSpc>
              <a:spcBef>
                <a:spcPts val="0"/>
              </a:spcBef>
              <a:spcAft>
                <a:spcPts val="0"/>
              </a:spcAft>
            </a:pPr>
            <a:r>
              <a:rPr lang="en-GB" sz="1800" dirty="0">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lvl="0" indent="0" algn="l" rtl="0">
              <a:lnSpc>
                <a:spcPct val="114000"/>
              </a:lnSpc>
              <a:spcBef>
                <a:spcPts val="0"/>
              </a:spcBef>
              <a:spcAft>
                <a:spcPts val="0"/>
              </a:spcAft>
              <a:buNone/>
            </a:pPr>
            <a:endParaRPr b="1" dirty="0">
              <a:solidFill>
                <a:schemeClr val="dk1"/>
              </a:solidFill>
              <a:latin typeface="Lato"/>
              <a:ea typeface="Lato"/>
              <a:cs typeface="Lato"/>
              <a:sym typeface="Lato"/>
            </a:endParaRPr>
          </a:p>
        </p:txBody>
      </p:sp>
    </p:spTree>
    <p:extLst>
      <p:ext uri="{BB962C8B-B14F-4D97-AF65-F5344CB8AC3E}">
        <p14:creationId xmlns:p14="http://schemas.microsoft.com/office/powerpoint/2010/main" val="1888628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22" name="Google Shape;122;p24"/>
          <p:cNvSpPr txBox="1"/>
          <p:nvPr/>
        </p:nvSpPr>
        <p:spPr>
          <a:xfrm>
            <a:off x="303425" y="761150"/>
            <a:ext cx="8114400" cy="3622756"/>
          </a:xfrm>
          <a:prstGeom prst="rect">
            <a:avLst/>
          </a:prstGeom>
          <a:noFill/>
          <a:ln>
            <a:noFill/>
          </a:ln>
        </p:spPr>
        <p:txBody>
          <a:bodyPr spcFirstLastPara="1" wrap="square" lIns="91425" tIns="91425" rIns="91425" bIns="91425" anchor="t" anchorCtr="0">
            <a:spAutoFit/>
          </a:bodyPr>
          <a:lstStyle/>
          <a:p>
            <a:pPr marL="457200" lvl="0" indent="-317500" algn="l" rtl="0">
              <a:lnSpc>
                <a:spcPct val="114000"/>
              </a:lnSpc>
              <a:spcBef>
                <a:spcPts val="0"/>
              </a:spcBef>
              <a:spcAft>
                <a:spcPts val="0"/>
              </a:spcAft>
              <a:buClr>
                <a:schemeClr val="dk1"/>
              </a:buClr>
              <a:buSzPts val="1400"/>
              <a:buFont typeface="Lato"/>
              <a:buChar char="➔"/>
            </a:pPr>
            <a:r>
              <a:rPr lang="en-GB" b="1" dirty="0">
                <a:solidFill>
                  <a:schemeClr val="dk1"/>
                </a:solidFill>
                <a:latin typeface="Lato"/>
                <a:ea typeface="Lato"/>
                <a:cs typeface="Lato"/>
                <a:sym typeface="Lato"/>
              </a:rPr>
              <a:t>Come up with the names of restaurants from the recommended states who are our biggest competitors and also those which are rated in the lower brackets, i.e. 1-2 or 2-3.</a:t>
            </a:r>
            <a:endParaRPr b="1"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r>
              <a:rPr lang="en-GB" dirty="0">
                <a:solidFill>
                  <a:schemeClr val="dk1"/>
                </a:solidFill>
                <a:latin typeface="Lato"/>
                <a:ea typeface="Lato"/>
                <a:cs typeface="Lato"/>
                <a:sym typeface="Lato"/>
              </a:rPr>
              <a:t>How do you decide if anyone is a competitor?</a:t>
            </a:r>
          </a:p>
          <a:p>
            <a:pPr marL="457200" lvl="0" indent="0" algn="l" rtl="0">
              <a:lnSpc>
                <a:spcPct val="114000"/>
              </a:lnSpc>
              <a:spcBef>
                <a:spcPts val="0"/>
              </a:spcBef>
              <a:spcAft>
                <a:spcPts val="0"/>
              </a:spcAft>
              <a:buNone/>
            </a:pPr>
            <a:endParaRPr b="1" dirty="0">
              <a:solidFill>
                <a:schemeClr val="dk1"/>
              </a:solidFill>
              <a:latin typeface="Lato"/>
              <a:ea typeface="Lato"/>
              <a:cs typeface="Lato"/>
              <a:sym typeface="Lato"/>
            </a:endParaRPr>
          </a:p>
          <a:p>
            <a:pPr marL="425450" indent="-285750">
              <a:lnSpc>
                <a:spcPct val="114000"/>
              </a:lnSpc>
              <a:buClr>
                <a:schemeClr val="dk1"/>
              </a:buClr>
              <a:buSzPts val="1400"/>
              <a:buFont typeface="Arial" panose="020B0604020202020204" pitchFamily="34" charset="0"/>
              <a:buChar char="•"/>
            </a:pPr>
            <a:r>
              <a:rPr lang="en-US" dirty="0">
                <a:solidFill>
                  <a:schemeClr val="dk1"/>
                </a:solidFill>
                <a:latin typeface="Lato"/>
                <a:ea typeface="Lato"/>
                <a:cs typeface="Lato"/>
                <a:sym typeface="Lato"/>
              </a:rPr>
              <a:t>If any restaurants has the average cost of two is less and is available in the areas where our newer restaurants will be , then we can say that it’s a competitor.</a:t>
            </a:r>
          </a:p>
          <a:p>
            <a:pPr marL="425450" indent="-285750">
              <a:lnSpc>
                <a:spcPct val="114000"/>
              </a:lnSpc>
              <a:buClr>
                <a:schemeClr val="dk1"/>
              </a:buClr>
              <a:buSzPts val="1400"/>
              <a:buFont typeface="Arial" panose="020B0604020202020204" pitchFamily="34" charset="0"/>
              <a:buChar char="•"/>
            </a:pPr>
            <a:endParaRPr lang="en-US" dirty="0">
              <a:solidFill>
                <a:schemeClr val="dk1"/>
              </a:solidFill>
              <a:latin typeface="Lato"/>
              <a:ea typeface="Lato"/>
              <a:cs typeface="Lato"/>
              <a:sym typeface="Lato"/>
            </a:endParaRPr>
          </a:p>
          <a:p>
            <a:pPr marL="139700" lvl="0" algn="l" rtl="0">
              <a:lnSpc>
                <a:spcPct val="114000"/>
              </a:lnSpc>
              <a:spcBef>
                <a:spcPts val="0"/>
              </a:spcBef>
              <a:spcAft>
                <a:spcPts val="0"/>
              </a:spcAft>
              <a:buClr>
                <a:schemeClr val="dk1"/>
              </a:buClr>
              <a:buSzPts val="1400"/>
            </a:pPr>
            <a:r>
              <a:rPr lang="en-US" b="1" dirty="0">
                <a:solidFill>
                  <a:schemeClr val="dk1"/>
                </a:solidFill>
                <a:latin typeface="Lato"/>
                <a:ea typeface="Lato"/>
                <a:cs typeface="Lato"/>
                <a:sym typeface="Lato"/>
              </a:rPr>
              <a:t>As the table is quite long, we have inserted it in the objectives document.</a:t>
            </a:r>
          </a:p>
          <a:p>
            <a:pPr marL="425450" lvl="0" indent="-285750" algn="l" rtl="0">
              <a:lnSpc>
                <a:spcPct val="114000"/>
              </a:lnSpc>
              <a:spcBef>
                <a:spcPts val="0"/>
              </a:spcBef>
              <a:spcAft>
                <a:spcPts val="0"/>
              </a:spcAft>
              <a:buClr>
                <a:schemeClr val="dk1"/>
              </a:buClr>
              <a:buSzPts val="1400"/>
              <a:buFont typeface="Arial" panose="020B0604020202020204" pitchFamily="34" charset="0"/>
              <a:buChar char="•"/>
            </a:pPr>
            <a:endParaRPr lang="en-US" b="1" dirty="0">
              <a:solidFill>
                <a:schemeClr val="dk1"/>
              </a:solidFill>
              <a:latin typeface="Lato"/>
              <a:ea typeface="Lato"/>
              <a:cs typeface="Lato"/>
              <a:sym typeface="Lato"/>
            </a:endParaRPr>
          </a:p>
          <a:p>
            <a:pPr marL="425450" lvl="0" indent="-285750" algn="l" rtl="0">
              <a:lnSpc>
                <a:spcPct val="114000"/>
              </a:lnSpc>
              <a:spcBef>
                <a:spcPts val="0"/>
              </a:spcBef>
              <a:spcAft>
                <a:spcPts val="0"/>
              </a:spcAft>
              <a:buClr>
                <a:schemeClr val="dk1"/>
              </a:buClr>
              <a:buSzPts val="1400"/>
              <a:buFont typeface="Arial" panose="020B0604020202020204" pitchFamily="34" charset="0"/>
              <a:buChar char="•"/>
            </a:pPr>
            <a:endParaRPr lang="en-US" b="1" dirty="0">
              <a:solidFill>
                <a:schemeClr val="dk1"/>
              </a:solidFill>
              <a:latin typeface="Lato"/>
              <a:ea typeface="Lato"/>
              <a:cs typeface="Lato"/>
              <a:sym typeface="Lato"/>
            </a:endParaRPr>
          </a:p>
          <a:p>
            <a:pPr marL="425450" lvl="0" indent="-285750" algn="l" rtl="0">
              <a:lnSpc>
                <a:spcPct val="114000"/>
              </a:lnSpc>
              <a:spcBef>
                <a:spcPts val="0"/>
              </a:spcBef>
              <a:spcAft>
                <a:spcPts val="0"/>
              </a:spcAft>
              <a:buClr>
                <a:schemeClr val="dk1"/>
              </a:buClr>
              <a:buSzPts val="1400"/>
              <a:buFont typeface="Arial" panose="020B0604020202020204" pitchFamily="34" charset="0"/>
              <a:buChar char="•"/>
            </a:pPr>
            <a:endParaRPr lang="en-US" b="1" dirty="0">
              <a:solidFill>
                <a:schemeClr val="dk1"/>
              </a:solidFill>
              <a:latin typeface="Lato"/>
              <a:ea typeface="Lato"/>
              <a:cs typeface="Lato"/>
              <a:sym typeface="Lato"/>
            </a:endParaRPr>
          </a:p>
          <a:p>
            <a:pPr marL="425450" lvl="0" indent="-285750" algn="l" rtl="0">
              <a:lnSpc>
                <a:spcPct val="114000"/>
              </a:lnSpc>
              <a:spcBef>
                <a:spcPts val="0"/>
              </a:spcBef>
              <a:spcAft>
                <a:spcPts val="0"/>
              </a:spcAft>
              <a:buClr>
                <a:schemeClr val="dk1"/>
              </a:buClr>
              <a:buSzPts val="1400"/>
              <a:buFont typeface="Arial" panose="020B0604020202020204" pitchFamily="34" charset="0"/>
              <a:buChar char="•"/>
            </a:pPr>
            <a:endParaRPr lang="en-US" b="1" dirty="0">
              <a:solidFill>
                <a:schemeClr val="dk1"/>
              </a:solidFill>
              <a:latin typeface="Lato"/>
              <a:ea typeface="Lato"/>
              <a:cs typeface="Lato"/>
              <a:sym typeface="Lato"/>
            </a:endParaRPr>
          </a:p>
          <a:p>
            <a:pPr marL="425450" lvl="0" indent="-285750" algn="l" rtl="0">
              <a:lnSpc>
                <a:spcPct val="114000"/>
              </a:lnSpc>
              <a:spcBef>
                <a:spcPts val="0"/>
              </a:spcBef>
              <a:spcAft>
                <a:spcPts val="0"/>
              </a:spcAft>
              <a:buClr>
                <a:schemeClr val="dk1"/>
              </a:buClr>
              <a:buSzPts val="1400"/>
              <a:buFont typeface="Arial" panose="020B0604020202020204" pitchFamily="34" charset="0"/>
              <a:buChar char="•"/>
            </a:pPr>
            <a:endParaRPr lang="en-US" b="1" dirty="0">
              <a:solidFill>
                <a:schemeClr val="dk1"/>
              </a:solidFill>
              <a:latin typeface="Lato"/>
              <a:ea typeface="Lato"/>
              <a:cs typeface="Lato"/>
              <a:sym typeface="Lato"/>
            </a:endParaRPr>
          </a:p>
          <a:p>
            <a:pPr marL="139700" lvl="0" algn="l" rtl="0">
              <a:lnSpc>
                <a:spcPct val="114000"/>
              </a:lnSpc>
              <a:spcBef>
                <a:spcPts val="0"/>
              </a:spcBef>
              <a:spcAft>
                <a:spcPts val="0"/>
              </a:spcAft>
              <a:buClr>
                <a:schemeClr val="dk1"/>
              </a:buClr>
              <a:buSzPts val="1400"/>
            </a:pPr>
            <a:endParaRPr lang="en-US" b="1" dirty="0">
              <a:solidFill>
                <a:schemeClr val="dk1"/>
              </a:solidFill>
              <a:latin typeface="Lato"/>
              <a:ea typeface="Lato"/>
              <a:cs typeface="Lato"/>
              <a:sym typeface="Lato"/>
            </a:endParaRPr>
          </a:p>
        </p:txBody>
      </p:sp>
      <p:sp>
        <p:nvSpPr>
          <p:cNvPr id="123" name="Google Shape;123;p24"/>
          <p:cNvSpPr txBox="1"/>
          <p:nvPr/>
        </p:nvSpPr>
        <p:spPr>
          <a:xfrm>
            <a:off x="303425" y="5287250"/>
            <a:ext cx="8233800" cy="18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22" name="Google Shape;122;p24"/>
          <p:cNvSpPr txBox="1"/>
          <p:nvPr/>
        </p:nvSpPr>
        <p:spPr>
          <a:xfrm>
            <a:off x="303425" y="761150"/>
            <a:ext cx="8114400" cy="2899097"/>
          </a:xfrm>
          <a:prstGeom prst="rect">
            <a:avLst/>
          </a:prstGeom>
          <a:noFill/>
          <a:ln>
            <a:noFill/>
          </a:ln>
        </p:spPr>
        <p:txBody>
          <a:bodyPr spcFirstLastPara="1" wrap="square" lIns="91425" tIns="91425" rIns="91425" bIns="91425" anchor="t" anchorCtr="0">
            <a:spAutoFit/>
          </a:bodyPr>
          <a:lstStyle/>
          <a:p>
            <a:pPr marL="457200" indent="-317500">
              <a:lnSpc>
                <a:spcPct val="114000"/>
              </a:lnSpc>
              <a:buClr>
                <a:schemeClr val="dk1"/>
              </a:buClr>
              <a:buSzPts val="1400"/>
              <a:buFont typeface="Lato"/>
              <a:buChar char="➔"/>
            </a:pPr>
            <a:r>
              <a:rPr lang="en-GB" b="1" dirty="0">
                <a:solidFill>
                  <a:schemeClr val="dk1"/>
                </a:solidFill>
                <a:latin typeface="Lato"/>
                <a:ea typeface="Lato"/>
                <a:cs typeface="Lato"/>
                <a:sym typeface="Lato"/>
              </a:rPr>
              <a:t>Which cuisines should we focus in the newer restaurants to get better feedbacks? Does the choice of cuisines affect the restaurant ratings?</a:t>
            </a:r>
            <a:endParaRPr b="1"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r>
              <a:rPr lang="en-GB" dirty="0">
                <a:solidFill>
                  <a:schemeClr val="dk1"/>
                </a:solidFill>
                <a:latin typeface="Lato"/>
                <a:ea typeface="Lato"/>
                <a:cs typeface="Lato"/>
                <a:sym typeface="Lato"/>
              </a:rPr>
              <a:t>What is the basis for the suggestions? And mention how did you decide if the cuisines affect the ratings?</a:t>
            </a:r>
          </a:p>
          <a:p>
            <a:pPr marL="457200" lvl="0" indent="0" algn="l" rtl="0">
              <a:lnSpc>
                <a:spcPct val="114000"/>
              </a:lnSpc>
              <a:spcBef>
                <a:spcPts val="0"/>
              </a:spcBef>
              <a:spcAft>
                <a:spcPts val="0"/>
              </a:spcAft>
              <a:buNone/>
            </a:pPr>
            <a:r>
              <a:rPr lang="en-GB" dirty="0">
                <a:solidFill>
                  <a:schemeClr val="dk1"/>
                </a:solidFill>
                <a:latin typeface="Lato"/>
                <a:ea typeface="Lato"/>
                <a:cs typeface="Lato"/>
                <a:sym typeface="Lato"/>
              </a:rPr>
              <a:t>Approach : </a:t>
            </a:r>
          </a:p>
          <a:p>
            <a:pPr marL="742950" marR="0" indent="-285750">
              <a:lnSpc>
                <a:spcPct val="115000"/>
              </a:lnSpc>
              <a:spcBef>
                <a:spcPts val="0"/>
              </a:spcBef>
              <a:spcAft>
                <a:spcPts val="0"/>
              </a:spcAft>
              <a:buFont typeface="Arial" panose="020B0604020202020204" pitchFamily="34" charset="0"/>
              <a:buChar char="•"/>
            </a:pPr>
            <a:r>
              <a:rPr lang="en-GB" dirty="0">
                <a:solidFill>
                  <a:schemeClr val="dk1"/>
                </a:solidFill>
                <a:latin typeface="Lato"/>
                <a:ea typeface="Lato"/>
                <a:cs typeface="Lato"/>
              </a:rPr>
              <a:t>In order to answer this question, we have created a pivot table and put the Country name and Cuisine names in row field and their respective rating in the values field and sorted the rating from highest to lowest.</a:t>
            </a:r>
            <a:endParaRPr lang="en-US" dirty="0">
              <a:solidFill>
                <a:schemeClr val="dk1"/>
              </a:solidFill>
              <a:latin typeface="Lato"/>
              <a:ea typeface="Lato"/>
              <a:cs typeface="Lato"/>
            </a:endParaRPr>
          </a:p>
          <a:p>
            <a:pPr marL="742950" marR="0" indent="-285750">
              <a:lnSpc>
                <a:spcPct val="115000"/>
              </a:lnSpc>
              <a:spcBef>
                <a:spcPts val="0"/>
              </a:spcBef>
              <a:spcAft>
                <a:spcPts val="0"/>
              </a:spcAft>
              <a:buFont typeface="Arial" panose="020B0604020202020204" pitchFamily="34" charset="0"/>
              <a:buChar char="•"/>
            </a:pPr>
            <a:r>
              <a:rPr lang="en-GB" dirty="0">
                <a:solidFill>
                  <a:schemeClr val="dk1"/>
                </a:solidFill>
                <a:latin typeface="Lato"/>
                <a:ea typeface="Lato"/>
                <a:cs typeface="Lato"/>
              </a:rPr>
              <a:t>In Newer restaurant we can focus on cuisines which are rated very high for example above 4.5 rating. </a:t>
            </a:r>
            <a:endParaRPr lang="en-GB" dirty="0">
              <a:solidFill>
                <a:schemeClr val="dk1"/>
              </a:solidFill>
              <a:latin typeface="Lato"/>
              <a:ea typeface="Lato"/>
              <a:cs typeface="Lato"/>
              <a:sym typeface="Lato"/>
            </a:endParaRPr>
          </a:p>
          <a:p>
            <a:pPr marL="742950" marR="0" indent="-285750">
              <a:lnSpc>
                <a:spcPct val="115000"/>
              </a:lnSpc>
              <a:spcBef>
                <a:spcPts val="0"/>
              </a:spcBef>
              <a:spcAft>
                <a:spcPts val="0"/>
              </a:spcAft>
              <a:buFont typeface="Arial" panose="020B0604020202020204" pitchFamily="34" charset="0"/>
              <a:buChar char="•"/>
            </a:pPr>
            <a:r>
              <a:rPr lang="en-GB" dirty="0">
                <a:solidFill>
                  <a:schemeClr val="dk1"/>
                </a:solidFill>
                <a:latin typeface="Lato"/>
                <a:ea typeface="Lato"/>
                <a:cs typeface="Lato"/>
                <a:sym typeface="Lato"/>
              </a:rPr>
              <a:t>It’s further elaborated in the Objectives document as there are many visuals/Pivots .</a:t>
            </a:r>
            <a:endParaRPr lang="en-US" dirty="0">
              <a:solidFill>
                <a:schemeClr val="dk1"/>
              </a:solidFill>
              <a:latin typeface="Lato"/>
              <a:ea typeface="Lato"/>
              <a:cs typeface="Lato"/>
            </a:endParaRPr>
          </a:p>
        </p:txBody>
      </p:sp>
      <p:sp>
        <p:nvSpPr>
          <p:cNvPr id="123" name="Google Shape;123;p24"/>
          <p:cNvSpPr txBox="1"/>
          <p:nvPr/>
        </p:nvSpPr>
        <p:spPr>
          <a:xfrm>
            <a:off x="303425" y="5287250"/>
            <a:ext cx="8233800" cy="18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p>
        </p:txBody>
      </p:sp>
    </p:spTree>
    <p:extLst>
      <p:ext uri="{BB962C8B-B14F-4D97-AF65-F5344CB8AC3E}">
        <p14:creationId xmlns:p14="http://schemas.microsoft.com/office/powerpoint/2010/main" val="236410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22" name="Google Shape;122;p24"/>
          <p:cNvSpPr txBox="1"/>
          <p:nvPr/>
        </p:nvSpPr>
        <p:spPr>
          <a:xfrm>
            <a:off x="303425" y="761150"/>
            <a:ext cx="8114400" cy="4385657"/>
          </a:xfrm>
          <a:prstGeom prst="rect">
            <a:avLst/>
          </a:prstGeom>
          <a:noFill/>
          <a:ln>
            <a:noFill/>
          </a:ln>
        </p:spPr>
        <p:txBody>
          <a:bodyPr spcFirstLastPara="1" wrap="square" lIns="91425" tIns="91425" rIns="91425" bIns="91425" anchor="t" anchorCtr="0">
            <a:spAutoFit/>
          </a:bodyPr>
          <a:lstStyle/>
          <a:p>
            <a:pPr marL="457200" lvl="0" indent="0" algn="l" rtl="0">
              <a:lnSpc>
                <a:spcPct val="114000"/>
              </a:lnSpc>
              <a:spcBef>
                <a:spcPts val="0"/>
              </a:spcBef>
              <a:spcAft>
                <a:spcPts val="0"/>
              </a:spcAft>
              <a:buNone/>
            </a:pPr>
            <a:endParaRPr b="1" dirty="0">
              <a:solidFill>
                <a:schemeClr val="dk1"/>
              </a:solidFill>
              <a:latin typeface="Lato"/>
              <a:ea typeface="Lato"/>
              <a:cs typeface="Lato"/>
              <a:sym typeface="Lato"/>
            </a:endParaRPr>
          </a:p>
          <a:p>
            <a:pPr marL="457200" lvl="0" indent="-317500" algn="l" rtl="0">
              <a:lnSpc>
                <a:spcPct val="114000"/>
              </a:lnSpc>
              <a:spcBef>
                <a:spcPts val="0"/>
              </a:spcBef>
              <a:spcAft>
                <a:spcPts val="0"/>
              </a:spcAft>
              <a:buClr>
                <a:schemeClr val="dk1"/>
              </a:buClr>
              <a:buSzPts val="1400"/>
              <a:buFont typeface="Lato"/>
              <a:buChar char="➔"/>
            </a:pPr>
            <a:r>
              <a:rPr lang="en-GB" b="1" dirty="0">
                <a:solidFill>
                  <a:schemeClr val="dk1"/>
                </a:solidFill>
                <a:latin typeface="Lato"/>
                <a:ea typeface="Lato"/>
                <a:cs typeface="Lato"/>
                <a:sym typeface="Lato"/>
              </a:rPr>
              <a:t>According to our current data, should we go for online delivery and table booking? Does that affect the customer’s ratings?</a:t>
            </a:r>
            <a:endParaRPr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r>
              <a:rPr lang="en-GB" b="1" dirty="0">
                <a:solidFill>
                  <a:schemeClr val="dk1"/>
                </a:solidFill>
                <a:latin typeface="Lato"/>
                <a:ea typeface="Lato"/>
                <a:cs typeface="Lato"/>
                <a:sym typeface="Lato"/>
              </a:rPr>
              <a:t>	</a:t>
            </a:r>
            <a:r>
              <a:rPr lang="en-GB" dirty="0">
                <a:solidFill>
                  <a:schemeClr val="dk1"/>
                </a:solidFill>
                <a:latin typeface="Lato"/>
                <a:ea typeface="Lato"/>
                <a:cs typeface="Lato"/>
                <a:sym typeface="Lato"/>
              </a:rPr>
              <a:t>Mention your approach and spreadsheet function for the answer.</a:t>
            </a:r>
          </a:p>
          <a:p>
            <a:pPr marL="0" lvl="0" indent="0" algn="l" rtl="0">
              <a:lnSpc>
                <a:spcPct val="114000"/>
              </a:lnSpc>
              <a:spcBef>
                <a:spcPts val="0"/>
              </a:spcBef>
              <a:spcAft>
                <a:spcPts val="0"/>
              </a:spcAft>
              <a:buNone/>
            </a:pPr>
            <a:r>
              <a:rPr lang="en-GB" dirty="0">
                <a:solidFill>
                  <a:schemeClr val="dk1"/>
                </a:solidFill>
                <a:latin typeface="Lato"/>
                <a:ea typeface="Lato"/>
                <a:cs typeface="Lato"/>
                <a:sym typeface="Lato"/>
              </a:rPr>
              <a:t>Approach : </a:t>
            </a:r>
          </a:p>
          <a:p>
            <a:pPr marL="742950" marR="0" indent="-285750">
              <a:lnSpc>
                <a:spcPct val="115000"/>
              </a:lnSpc>
              <a:spcBef>
                <a:spcPts val="0"/>
              </a:spcBef>
              <a:spcAft>
                <a:spcPts val="0"/>
              </a:spcAft>
              <a:buFont typeface="Arial" panose="020B0604020202020204" pitchFamily="34" charset="0"/>
              <a:buChar char="•"/>
            </a:pPr>
            <a:r>
              <a:rPr lang="en-US" dirty="0">
                <a:solidFill>
                  <a:schemeClr val="dk1"/>
                </a:solidFill>
                <a:latin typeface="Lato"/>
                <a:ea typeface="Lato"/>
                <a:cs typeface="Lato"/>
              </a:rPr>
              <a:t>In order to proceed with the above problem , we can created two pivot tables one for the online delivery and second for the table booking.</a:t>
            </a:r>
          </a:p>
          <a:p>
            <a:pPr marL="457200" lvl="1">
              <a:lnSpc>
                <a:spcPct val="115000"/>
              </a:lnSpc>
            </a:pPr>
            <a:r>
              <a:rPr lang="en-US" dirty="0">
                <a:solidFill>
                  <a:schemeClr val="dk1"/>
                </a:solidFill>
                <a:latin typeface="Lato"/>
                <a:ea typeface="Lato"/>
                <a:cs typeface="Lato"/>
              </a:rPr>
              <a:t>Row – Country name </a:t>
            </a:r>
          </a:p>
          <a:p>
            <a:pPr marL="457200" lvl="1">
              <a:lnSpc>
                <a:spcPct val="115000"/>
              </a:lnSpc>
            </a:pPr>
            <a:r>
              <a:rPr lang="en-US" dirty="0">
                <a:solidFill>
                  <a:schemeClr val="dk1"/>
                </a:solidFill>
                <a:latin typeface="Lato"/>
                <a:ea typeface="Lato"/>
                <a:cs typeface="Lato"/>
              </a:rPr>
              <a:t>Values – Ratings</a:t>
            </a:r>
          </a:p>
          <a:p>
            <a:pPr marL="457200" lvl="1">
              <a:lnSpc>
                <a:spcPct val="115000"/>
              </a:lnSpc>
            </a:pPr>
            <a:r>
              <a:rPr lang="en-US" dirty="0">
                <a:solidFill>
                  <a:schemeClr val="dk1"/>
                </a:solidFill>
                <a:latin typeface="Lato"/>
                <a:ea typeface="Lato"/>
                <a:cs typeface="Lato"/>
              </a:rPr>
              <a:t>Columns – </a:t>
            </a:r>
            <a:r>
              <a:rPr lang="en-US" dirty="0" err="1">
                <a:solidFill>
                  <a:schemeClr val="dk1"/>
                </a:solidFill>
                <a:latin typeface="Lato"/>
                <a:ea typeface="Lato"/>
                <a:cs typeface="Lato"/>
              </a:rPr>
              <a:t>Has_Online_Delivery</a:t>
            </a:r>
            <a:endParaRPr lang="en-US" dirty="0">
              <a:solidFill>
                <a:schemeClr val="dk1"/>
              </a:solidFill>
              <a:latin typeface="Lato"/>
              <a:ea typeface="Lato"/>
              <a:cs typeface="Lato"/>
            </a:endParaRPr>
          </a:p>
          <a:p>
            <a:pPr marL="457200" lvl="1">
              <a:lnSpc>
                <a:spcPct val="115000"/>
              </a:lnSpc>
            </a:pPr>
            <a:endParaRPr lang="en-US" dirty="0">
              <a:solidFill>
                <a:schemeClr val="dk1"/>
              </a:solidFill>
              <a:latin typeface="Lato"/>
              <a:ea typeface="Lato"/>
              <a:cs typeface="Lato"/>
            </a:endParaRPr>
          </a:p>
          <a:p>
            <a:pPr marL="457200" lvl="1">
              <a:lnSpc>
                <a:spcPct val="115000"/>
              </a:lnSpc>
            </a:pPr>
            <a:endParaRPr lang="en-US" dirty="0">
              <a:solidFill>
                <a:schemeClr val="dk1"/>
              </a:solidFill>
              <a:latin typeface="Lato"/>
              <a:ea typeface="Lato"/>
              <a:cs typeface="Lato"/>
            </a:endParaRPr>
          </a:p>
          <a:p>
            <a:pPr marL="457200" lvl="1">
              <a:lnSpc>
                <a:spcPct val="115000"/>
              </a:lnSpc>
            </a:pPr>
            <a:endParaRPr lang="en-US" dirty="0">
              <a:solidFill>
                <a:schemeClr val="dk1"/>
              </a:solidFill>
              <a:latin typeface="Lato"/>
              <a:ea typeface="Lato"/>
              <a:cs typeface="Lato"/>
            </a:endParaRPr>
          </a:p>
          <a:p>
            <a:pPr marL="457200" lvl="1">
              <a:lnSpc>
                <a:spcPct val="115000"/>
              </a:lnSpc>
            </a:pPr>
            <a:endParaRPr lang="en-US" dirty="0">
              <a:solidFill>
                <a:schemeClr val="dk1"/>
              </a:solidFill>
              <a:latin typeface="Lato"/>
              <a:ea typeface="Lato"/>
              <a:cs typeface="Lato"/>
            </a:endParaRPr>
          </a:p>
          <a:p>
            <a:pPr marL="457200" lvl="1">
              <a:lnSpc>
                <a:spcPct val="115000"/>
              </a:lnSpc>
            </a:pPr>
            <a:endParaRPr lang="en-US" dirty="0">
              <a:solidFill>
                <a:schemeClr val="dk1"/>
              </a:solidFill>
              <a:latin typeface="Lato"/>
              <a:ea typeface="Lato"/>
              <a:cs typeface="Lato"/>
            </a:endParaRPr>
          </a:p>
          <a:p>
            <a:pPr marL="457200" lvl="1">
              <a:lnSpc>
                <a:spcPct val="115000"/>
              </a:lnSpc>
            </a:pPr>
            <a:endParaRPr lang="en-US" dirty="0">
              <a:solidFill>
                <a:schemeClr val="dk1"/>
              </a:solidFill>
              <a:latin typeface="Lato"/>
              <a:ea typeface="Lato"/>
              <a:cs typeface="Lato"/>
            </a:endParaRPr>
          </a:p>
          <a:p>
            <a:pPr marL="457200" lvl="1">
              <a:lnSpc>
                <a:spcPct val="115000"/>
              </a:lnSpc>
            </a:pPr>
            <a:endParaRPr lang="en-US" dirty="0">
              <a:solidFill>
                <a:schemeClr val="dk1"/>
              </a:solidFill>
              <a:latin typeface="Lato"/>
              <a:ea typeface="Lato"/>
              <a:cs typeface="Lato"/>
            </a:endParaRPr>
          </a:p>
        </p:txBody>
      </p:sp>
      <p:sp>
        <p:nvSpPr>
          <p:cNvPr id="123" name="Google Shape;123;p24"/>
          <p:cNvSpPr txBox="1"/>
          <p:nvPr/>
        </p:nvSpPr>
        <p:spPr>
          <a:xfrm>
            <a:off x="303425" y="5287250"/>
            <a:ext cx="8233800" cy="18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p>
        </p:txBody>
      </p:sp>
      <p:graphicFrame>
        <p:nvGraphicFramePr>
          <p:cNvPr id="3" name="Chart 2">
            <a:extLst>
              <a:ext uri="{FF2B5EF4-FFF2-40B4-BE49-F238E27FC236}">
                <a16:creationId xmlns:a16="http://schemas.microsoft.com/office/drawing/2014/main" id="{1B04C810-3D3C-4346-9C48-91397BE7E951}"/>
              </a:ext>
            </a:extLst>
          </p:cNvPr>
          <p:cNvGraphicFramePr>
            <a:graphicFrameLocks/>
          </p:cNvGraphicFramePr>
          <p:nvPr>
            <p:extLst>
              <p:ext uri="{D42A27DB-BD31-4B8C-83A1-F6EECF244321}">
                <p14:modId xmlns:p14="http://schemas.microsoft.com/office/powerpoint/2010/main" val="1618855526"/>
              </p:ext>
            </p:extLst>
          </p:nvPr>
        </p:nvGraphicFramePr>
        <p:xfrm>
          <a:off x="5943208" y="2348481"/>
          <a:ext cx="2807387" cy="25570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4740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a:solidFill>
                  <a:schemeClr val="dk1"/>
                </a:solidFill>
                <a:latin typeface="Lato"/>
                <a:ea typeface="Lato"/>
                <a:cs typeface="Lato"/>
                <a:sym typeface="Lato"/>
              </a:rPr>
              <a:t>Data Analysis and Visualizations</a:t>
            </a:r>
            <a:endParaRPr sz="2200">
              <a:latin typeface="Lato"/>
              <a:ea typeface="Lato"/>
              <a:cs typeface="Lato"/>
              <a:sym typeface="Lato"/>
            </a:endParaRPr>
          </a:p>
        </p:txBody>
      </p:sp>
      <p:sp>
        <p:nvSpPr>
          <p:cNvPr id="122" name="Google Shape;122;p24"/>
          <p:cNvSpPr txBox="1"/>
          <p:nvPr/>
        </p:nvSpPr>
        <p:spPr>
          <a:xfrm>
            <a:off x="303425" y="761150"/>
            <a:ext cx="8696196" cy="4359496"/>
          </a:xfrm>
          <a:prstGeom prst="rect">
            <a:avLst/>
          </a:prstGeom>
          <a:noFill/>
          <a:ln>
            <a:noFill/>
          </a:ln>
        </p:spPr>
        <p:txBody>
          <a:bodyPr spcFirstLastPara="1" wrap="square" lIns="91425" tIns="91425" rIns="91425" bIns="91425" anchor="t" anchorCtr="0">
            <a:spAutoFit/>
          </a:bodyPr>
          <a:lstStyle/>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lang="en-US" b="1" dirty="0">
              <a:solidFill>
                <a:schemeClr val="dk1"/>
              </a:solidFill>
              <a:latin typeface="Lato"/>
              <a:ea typeface="Lato"/>
              <a:cs typeface="Lato"/>
              <a:sym typeface="Lato"/>
            </a:endParaRPr>
          </a:p>
          <a:p>
            <a:pPr marL="158750" lvl="0" algn="l" rtl="0">
              <a:lnSpc>
                <a:spcPct val="114000"/>
              </a:lnSpc>
              <a:spcBef>
                <a:spcPts val="0"/>
              </a:spcBef>
              <a:spcAft>
                <a:spcPts val="0"/>
              </a:spcAft>
              <a:buClr>
                <a:schemeClr val="dk1"/>
              </a:buClr>
              <a:buSzPts val="1100"/>
            </a:pPr>
            <a:endParaRPr b="1" dirty="0">
              <a:solidFill>
                <a:schemeClr val="dk1"/>
              </a:solidFill>
              <a:latin typeface="Lato"/>
              <a:ea typeface="Lato"/>
              <a:cs typeface="Lato"/>
              <a:sym typeface="Lato"/>
            </a:endParaRPr>
          </a:p>
        </p:txBody>
      </p:sp>
      <p:sp>
        <p:nvSpPr>
          <p:cNvPr id="123" name="Google Shape;123;p24"/>
          <p:cNvSpPr txBox="1"/>
          <p:nvPr/>
        </p:nvSpPr>
        <p:spPr>
          <a:xfrm>
            <a:off x="303425" y="5287250"/>
            <a:ext cx="8233800" cy="18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p>
        </p:txBody>
      </p:sp>
      <p:sp>
        <p:nvSpPr>
          <p:cNvPr id="3" name="Rectangle: Rounded Corners 2">
            <a:extLst>
              <a:ext uri="{FF2B5EF4-FFF2-40B4-BE49-F238E27FC236}">
                <a16:creationId xmlns:a16="http://schemas.microsoft.com/office/drawing/2014/main" id="{FDE3C4F7-55FE-A646-0C76-36028F113C0A}"/>
              </a:ext>
            </a:extLst>
          </p:cNvPr>
          <p:cNvSpPr/>
          <p:nvPr/>
        </p:nvSpPr>
        <p:spPr>
          <a:xfrm>
            <a:off x="5053263" y="890337"/>
            <a:ext cx="3483962" cy="168141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457200" marR="0">
              <a:lnSpc>
                <a:spcPct val="115000"/>
              </a:lnSpc>
              <a:spcBef>
                <a:spcPts val="0"/>
              </a:spcBef>
              <a:spcAft>
                <a:spcPts val="0"/>
              </a:spcAft>
            </a:pPr>
            <a:r>
              <a:rPr lang="en-GB" sz="1200" dirty="0">
                <a:effectLst/>
                <a:latin typeface="Arial" panose="020B0604020202020204" pitchFamily="34" charset="0"/>
                <a:ea typeface="Arial" panose="020B0604020202020204" pitchFamily="34" charset="0"/>
              </a:rPr>
              <a:t>As per the rating , we see the restaurants which have neither Online Bookings nor table bookings are having the ratings while those restaurants which are offering these aren’t rated as much as the one who aren’t offering these.</a:t>
            </a:r>
            <a:endParaRPr lang="en-US" sz="120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A23164CD-ADD3-A3FA-D105-DA696E924E7D}"/>
              </a:ext>
            </a:extLst>
          </p:cNvPr>
          <p:cNvPicPr>
            <a:picLocks noChangeAspect="1"/>
          </p:cNvPicPr>
          <p:nvPr/>
        </p:nvPicPr>
        <p:blipFill>
          <a:blip r:embed="rId3"/>
          <a:stretch>
            <a:fillRect/>
          </a:stretch>
        </p:blipFill>
        <p:spPr>
          <a:xfrm>
            <a:off x="4126833" y="2718377"/>
            <a:ext cx="4601712" cy="2362781"/>
          </a:xfrm>
          <a:prstGeom prst="rect">
            <a:avLst/>
          </a:prstGeom>
        </p:spPr>
      </p:pic>
      <p:graphicFrame>
        <p:nvGraphicFramePr>
          <p:cNvPr id="5" name="Chart 4">
            <a:extLst>
              <a:ext uri="{FF2B5EF4-FFF2-40B4-BE49-F238E27FC236}">
                <a16:creationId xmlns:a16="http://schemas.microsoft.com/office/drawing/2014/main" id="{D9065427-6483-4F26-9B19-92303C5D6EB3}"/>
              </a:ext>
            </a:extLst>
          </p:cNvPr>
          <p:cNvGraphicFramePr>
            <a:graphicFrameLocks/>
          </p:cNvGraphicFramePr>
          <p:nvPr>
            <p:extLst>
              <p:ext uri="{D42A27DB-BD31-4B8C-83A1-F6EECF244321}">
                <p14:modId xmlns:p14="http://schemas.microsoft.com/office/powerpoint/2010/main" val="197833949"/>
              </p:ext>
            </p:extLst>
          </p:nvPr>
        </p:nvGraphicFramePr>
        <p:xfrm>
          <a:off x="303425" y="852731"/>
          <a:ext cx="3483962" cy="236278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19759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p:nvPr/>
        </p:nvSpPr>
        <p:spPr>
          <a:xfrm>
            <a:off x="484000" y="237950"/>
            <a:ext cx="6069600" cy="5232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2200" b="1" dirty="0">
                <a:solidFill>
                  <a:schemeClr val="dk1"/>
                </a:solidFill>
                <a:latin typeface="Lato"/>
                <a:ea typeface="Lato"/>
                <a:cs typeface="Lato"/>
                <a:sym typeface="Lato"/>
              </a:rPr>
              <a:t>Data Analysis and Visualizations</a:t>
            </a:r>
            <a:endParaRPr sz="2200" dirty="0">
              <a:latin typeface="Lato"/>
              <a:ea typeface="Lato"/>
              <a:cs typeface="Lato"/>
              <a:sym typeface="Lato"/>
            </a:endParaRPr>
          </a:p>
        </p:txBody>
      </p:sp>
      <p:sp>
        <p:nvSpPr>
          <p:cNvPr id="122" name="Google Shape;122;p24"/>
          <p:cNvSpPr txBox="1"/>
          <p:nvPr/>
        </p:nvSpPr>
        <p:spPr>
          <a:xfrm>
            <a:off x="303425" y="761150"/>
            <a:ext cx="8114400" cy="4142258"/>
          </a:xfrm>
          <a:prstGeom prst="rect">
            <a:avLst/>
          </a:prstGeom>
          <a:noFill/>
          <a:ln>
            <a:noFill/>
          </a:ln>
        </p:spPr>
        <p:txBody>
          <a:bodyPr spcFirstLastPara="1" wrap="square" lIns="91425" tIns="91425" rIns="91425" bIns="91425" anchor="t" anchorCtr="0">
            <a:spAutoFit/>
          </a:bodyPr>
          <a:lstStyle/>
          <a:p>
            <a:pPr marL="457200" lvl="0" indent="-298450" algn="l" rtl="0">
              <a:lnSpc>
                <a:spcPct val="114000"/>
              </a:lnSpc>
              <a:spcBef>
                <a:spcPts val="0"/>
              </a:spcBef>
              <a:spcAft>
                <a:spcPts val="0"/>
              </a:spcAft>
              <a:buClr>
                <a:schemeClr val="dk1"/>
              </a:buClr>
              <a:buSzPts val="1100"/>
              <a:buFont typeface="Lato"/>
              <a:buChar char="➔"/>
            </a:pPr>
            <a:r>
              <a:rPr lang="en-GB" b="1" dirty="0">
                <a:solidFill>
                  <a:schemeClr val="dk1"/>
                </a:solidFill>
                <a:latin typeface="Lato"/>
                <a:ea typeface="Lato"/>
                <a:cs typeface="Lato"/>
                <a:sym typeface="Lato"/>
              </a:rPr>
              <a:t>Should the team keep the rate of cuisines higher? Will that affect the feedback? According to our data are the rate of cuisines and ratings, correlated?</a:t>
            </a:r>
            <a:endParaRPr b="1"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r>
              <a:rPr lang="en-GB" dirty="0">
                <a:solidFill>
                  <a:schemeClr val="dk1"/>
                </a:solidFill>
                <a:latin typeface="Lato"/>
                <a:ea typeface="Lato"/>
                <a:cs typeface="Lato"/>
                <a:sym typeface="Lato"/>
              </a:rPr>
              <a:t>Back the suggestion with proper insights and visualization.</a:t>
            </a:r>
          </a:p>
          <a:p>
            <a:pPr marL="457200" marR="0">
              <a:lnSpc>
                <a:spcPct val="115000"/>
              </a:lnSpc>
              <a:spcBef>
                <a:spcPts val="0"/>
              </a:spcBef>
              <a:spcAft>
                <a:spcPts val="0"/>
              </a:spcAft>
            </a:pPr>
            <a:r>
              <a:rPr lang="en-GB" dirty="0">
                <a:solidFill>
                  <a:schemeClr val="dk1"/>
                </a:solidFill>
                <a:latin typeface="Lato"/>
                <a:ea typeface="Lato"/>
                <a:cs typeface="Lato"/>
              </a:rPr>
              <a:t>Approach used:</a:t>
            </a:r>
            <a:endParaRPr lang="en-US" dirty="0">
              <a:solidFill>
                <a:schemeClr val="dk1"/>
              </a:solidFill>
              <a:latin typeface="Lato"/>
              <a:ea typeface="Lato"/>
              <a:cs typeface="Lato"/>
            </a:endParaRPr>
          </a:p>
          <a:p>
            <a:pPr marL="742950" marR="0" indent="-285750">
              <a:lnSpc>
                <a:spcPct val="115000"/>
              </a:lnSpc>
              <a:spcBef>
                <a:spcPts val="0"/>
              </a:spcBef>
              <a:spcAft>
                <a:spcPts val="0"/>
              </a:spcAft>
              <a:buFont typeface="Arial" panose="020B0604020202020204" pitchFamily="34" charset="0"/>
              <a:buChar char="•"/>
            </a:pPr>
            <a:r>
              <a:rPr lang="en-GB" dirty="0">
                <a:solidFill>
                  <a:schemeClr val="dk1"/>
                </a:solidFill>
                <a:latin typeface="Lato"/>
                <a:ea typeface="Lato"/>
                <a:cs typeface="Lato"/>
              </a:rPr>
              <a:t>Created a pivot table which has Country name and Cuisines in the Row field and Average cost of two by INR and average of rating in the values field.</a:t>
            </a:r>
            <a:endParaRPr lang="en-US" dirty="0">
              <a:solidFill>
                <a:schemeClr val="dk1"/>
              </a:solidFill>
              <a:latin typeface="Lato"/>
              <a:ea typeface="Lato"/>
              <a:cs typeface="Lato"/>
            </a:endParaRPr>
          </a:p>
          <a:p>
            <a:pPr marL="742950" marR="0" indent="-285750">
              <a:lnSpc>
                <a:spcPct val="115000"/>
              </a:lnSpc>
              <a:spcBef>
                <a:spcPts val="0"/>
              </a:spcBef>
              <a:spcAft>
                <a:spcPts val="0"/>
              </a:spcAft>
              <a:buFont typeface="Arial" panose="020B0604020202020204" pitchFamily="34" charset="0"/>
              <a:buChar char="•"/>
            </a:pPr>
            <a:r>
              <a:rPr lang="en-GB" dirty="0">
                <a:solidFill>
                  <a:schemeClr val="dk1"/>
                </a:solidFill>
                <a:latin typeface="Lato"/>
                <a:ea typeface="Lato"/>
                <a:cs typeface="Lato"/>
              </a:rPr>
              <a:t>Now we have calculated the correlation between the average cost of two by INR and rating column using the Correlation formula in excel and found that it’s 0.310387187. </a:t>
            </a:r>
          </a:p>
          <a:p>
            <a:pPr marL="742950" marR="0" indent="-285750">
              <a:lnSpc>
                <a:spcPct val="115000"/>
              </a:lnSpc>
              <a:spcBef>
                <a:spcPts val="0"/>
              </a:spcBef>
              <a:spcAft>
                <a:spcPts val="0"/>
              </a:spcAft>
              <a:buFont typeface="Arial" panose="020B0604020202020204" pitchFamily="34" charset="0"/>
              <a:buChar char="•"/>
            </a:pPr>
            <a:r>
              <a:rPr lang="en-US" dirty="0">
                <a:solidFill>
                  <a:schemeClr val="dk1"/>
                </a:solidFill>
                <a:latin typeface="Lato"/>
                <a:ea typeface="Lato"/>
                <a:cs typeface="Lato"/>
              </a:rPr>
              <a:t>Correlation measures the relationship between two variables. A correlation coefficient of 0 means that variables have no impact on one another — increases or decreases in one variable have no consistent effect on the other.</a:t>
            </a:r>
          </a:p>
          <a:p>
            <a:pPr marL="742950" marR="0" indent="-285750">
              <a:lnSpc>
                <a:spcPct val="115000"/>
              </a:lnSpc>
              <a:spcBef>
                <a:spcPts val="0"/>
              </a:spcBef>
              <a:spcAft>
                <a:spcPts val="0"/>
              </a:spcAft>
              <a:buFont typeface="Arial" panose="020B0604020202020204" pitchFamily="34" charset="0"/>
              <a:buChar char="•"/>
            </a:pPr>
            <a:r>
              <a:rPr lang="en-US" dirty="0">
                <a:solidFill>
                  <a:schemeClr val="dk1"/>
                </a:solidFill>
                <a:latin typeface="Lato"/>
                <a:ea typeface="Lato"/>
                <a:cs typeface="Lato"/>
              </a:rPr>
              <a:t>Here in our case it’s definitely not 0. So it’s clear that it has slight impact on the rating.</a:t>
            </a:r>
          </a:p>
          <a:p>
            <a:pPr marL="457200" marR="0">
              <a:lnSpc>
                <a:spcPct val="115000"/>
              </a:lnSpc>
              <a:spcBef>
                <a:spcPts val="0"/>
              </a:spcBef>
              <a:spcAft>
                <a:spcPts val="0"/>
              </a:spcAft>
            </a:pPr>
            <a:r>
              <a:rPr lang="en-US" b="1" dirty="0">
                <a:solidFill>
                  <a:schemeClr val="dk1"/>
                </a:solidFill>
                <a:latin typeface="Lato"/>
                <a:ea typeface="Lato"/>
                <a:cs typeface="Lato"/>
              </a:rPr>
              <a:t>Conclusion:</a:t>
            </a:r>
          </a:p>
          <a:p>
            <a:pPr marL="742950" marR="0" indent="-285750">
              <a:lnSpc>
                <a:spcPct val="115000"/>
              </a:lnSpc>
              <a:spcBef>
                <a:spcPts val="0"/>
              </a:spcBef>
              <a:spcAft>
                <a:spcPts val="0"/>
              </a:spcAft>
              <a:buFont typeface="Arial" panose="020B0604020202020204" pitchFamily="34" charset="0"/>
              <a:buChar char="•"/>
            </a:pPr>
            <a:r>
              <a:rPr lang="en-US" dirty="0">
                <a:solidFill>
                  <a:schemeClr val="dk1"/>
                </a:solidFill>
                <a:latin typeface="Lato"/>
                <a:ea typeface="Lato"/>
                <a:cs typeface="Lato"/>
              </a:rPr>
              <a:t>We shouldn’t keep the price of the Cuisines higher as it will impact the feedback from the customer and yes the rates of the cuisines and the ratings are correlated and the </a:t>
            </a:r>
            <a:r>
              <a:rPr lang="en-US" dirty="0" err="1">
                <a:solidFill>
                  <a:schemeClr val="dk1"/>
                </a:solidFill>
                <a:latin typeface="Lato"/>
                <a:ea typeface="Lato"/>
                <a:cs typeface="Lato"/>
              </a:rPr>
              <a:t>correation</a:t>
            </a:r>
            <a:r>
              <a:rPr lang="en-US" dirty="0">
                <a:solidFill>
                  <a:schemeClr val="dk1"/>
                </a:solidFill>
                <a:latin typeface="Lato"/>
                <a:ea typeface="Lato"/>
                <a:cs typeface="Lato"/>
              </a:rPr>
              <a:t> coefficient is 0.31</a:t>
            </a:r>
            <a:endParaRPr lang="en-US" b="1" dirty="0">
              <a:solidFill>
                <a:schemeClr val="dk1"/>
              </a:solidFill>
              <a:latin typeface="Lato"/>
              <a:ea typeface="Lato"/>
              <a:cs typeface="Lato"/>
              <a:sym typeface="Lato"/>
            </a:endParaRPr>
          </a:p>
        </p:txBody>
      </p:sp>
    </p:spTree>
    <p:extLst>
      <p:ext uri="{BB962C8B-B14F-4D97-AF65-F5344CB8AC3E}">
        <p14:creationId xmlns:p14="http://schemas.microsoft.com/office/powerpoint/2010/main" val="3167230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5"/>
          <p:cNvSpPr txBox="1"/>
          <p:nvPr/>
        </p:nvSpPr>
        <p:spPr>
          <a:xfrm>
            <a:off x="204537" y="577516"/>
            <a:ext cx="8626642" cy="4355431"/>
          </a:xfrm>
          <a:prstGeom prst="rect">
            <a:avLst/>
          </a:prstGeom>
          <a:noFill/>
          <a:ln>
            <a:noFill/>
          </a:ln>
        </p:spPr>
        <p:txBody>
          <a:bodyPr spcFirstLastPara="1" wrap="square" lIns="91425" tIns="91425" rIns="91425" bIns="91425" anchor="t" anchorCtr="0">
            <a:noAutofit/>
          </a:bodyPr>
          <a:lstStyle/>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lang="en-US" dirty="0"/>
          </a:p>
          <a:p>
            <a:pPr marL="457200" lvl="0" indent="0" algn="l" rtl="0">
              <a:lnSpc>
                <a:spcPct val="114000"/>
              </a:lnSpc>
              <a:spcBef>
                <a:spcPts val="0"/>
              </a:spcBef>
              <a:spcAft>
                <a:spcPts val="0"/>
              </a:spcAft>
              <a:buNone/>
            </a:pPr>
            <a:endParaRPr dirty="0"/>
          </a:p>
        </p:txBody>
      </p:sp>
      <p:pic>
        <p:nvPicPr>
          <p:cNvPr id="2" name="Picture 1">
            <a:extLst>
              <a:ext uri="{FF2B5EF4-FFF2-40B4-BE49-F238E27FC236}">
                <a16:creationId xmlns:a16="http://schemas.microsoft.com/office/drawing/2014/main" id="{D386E455-B965-6A2D-B68B-D77ED0A036A8}"/>
              </a:ext>
            </a:extLst>
          </p:cNvPr>
          <p:cNvPicPr>
            <a:picLocks noChangeAspect="1"/>
          </p:cNvPicPr>
          <p:nvPr/>
        </p:nvPicPr>
        <p:blipFill>
          <a:blip r:embed="rId3"/>
          <a:stretch>
            <a:fillRect/>
          </a:stretch>
        </p:blipFill>
        <p:spPr>
          <a:xfrm>
            <a:off x="481263" y="688929"/>
            <a:ext cx="6184165" cy="424401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5"/>
          <p:cNvSpPr txBox="1"/>
          <p:nvPr/>
        </p:nvSpPr>
        <p:spPr>
          <a:xfrm>
            <a:off x="995850" y="667325"/>
            <a:ext cx="7166100" cy="4049054"/>
          </a:xfrm>
          <a:prstGeom prst="rect">
            <a:avLst/>
          </a:prstGeom>
          <a:noFill/>
          <a:ln>
            <a:noFill/>
          </a:ln>
        </p:spPr>
        <p:txBody>
          <a:bodyPr spcFirstLastPara="1" wrap="square" lIns="91425" tIns="91425" rIns="91425" bIns="91425" anchor="t" anchorCtr="0">
            <a:noAutofit/>
          </a:bodyPr>
          <a:lstStyle/>
          <a:p>
            <a:pPr marL="457200" lvl="0" indent="0" algn="l" rtl="0">
              <a:lnSpc>
                <a:spcPct val="114000"/>
              </a:lnSpc>
              <a:spcBef>
                <a:spcPts val="0"/>
              </a:spcBef>
              <a:spcAft>
                <a:spcPts val="0"/>
              </a:spcAft>
              <a:buNone/>
            </a:pPr>
            <a:endParaRPr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r>
              <a:rPr lang="en-GB" b="1" dirty="0">
                <a:solidFill>
                  <a:schemeClr val="dk1"/>
                </a:solidFill>
                <a:latin typeface="Lato"/>
                <a:ea typeface="Lato"/>
                <a:cs typeface="Lato"/>
                <a:sym typeface="Lato"/>
              </a:rPr>
              <a:t>What is the distribution of number of restaurants of different price ranges in all the countries?</a:t>
            </a:r>
            <a:endParaRPr b="1" dirty="0">
              <a:solidFill>
                <a:schemeClr val="dk1"/>
              </a:solidFill>
              <a:latin typeface="Lato"/>
              <a:ea typeface="Lato"/>
              <a:cs typeface="Lato"/>
              <a:sym typeface="Lato"/>
            </a:endParaRPr>
          </a:p>
          <a:p>
            <a:pPr marL="0" lvl="0" indent="0" algn="l" rtl="0">
              <a:spcBef>
                <a:spcPts val="0"/>
              </a:spcBef>
              <a:spcAft>
                <a:spcPts val="0"/>
              </a:spcAft>
              <a:buNone/>
            </a:pPr>
            <a:r>
              <a:rPr lang="en-GB" dirty="0"/>
              <a:t>	Distribution means the numbers of different price ranges, how will you show this using a chart?</a:t>
            </a:r>
          </a:p>
          <a:p>
            <a:pPr marL="0" lvl="0" indent="0" algn="l" rtl="0">
              <a:spcBef>
                <a:spcPts val="0"/>
              </a:spcBef>
              <a:spcAft>
                <a:spcPts val="0"/>
              </a:spcAft>
              <a:buNone/>
            </a:pPr>
            <a:endParaRPr lang="en-GB" dirty="0"/>
          </a:p>
          <a:p>
            <a:pPr marL="457200" marR="0">
              <a:lnSpc>
                <a:spcPct val="115000"/>
              </a:lnSpc>
              <a:spcBef>
                <a:spcPts val="0"/>
              </a:spcBef>
              <a:spcAft>
                <a:spcPts val="0"/>
              </a:spcAft>
            </a:pPr>
            <a:r>
              <a:rPr lang="en-GB" dirty="0"/>
              <a:t>Approach Used: </a:t>
            </a:r>
            <a:endParaRPr lang="en-US" dirty="0"/>
          </a:p>
          <a:p>
            <a:pPr lvl="0" algn="l" rtl="0">
              <a:spcBef>
                <a:spcPts val="0"/>
              </a:spcBef>
              <a:spcAft>
                <a:spcPts val="0"/>
              </a:spcAft>
            </a:pPr>
            <a:r>
              <a:rPr lang="en-US" dirty="0"/>
              <a:t>We can create a pivot tables and put the countries in Rows field and Price range in column field and count of restaurants ID in the values field so that we can have the desired result. </a:t>
            </a:r>
          </a:p>
          <a:p>
            <a:pPr lvl="0" algn="l" rtl="0">
              <a:spcBef>
                <a:spcPts val="0"/>
              </a:spcBef>
              <a:spcAft>
                <a:spcPts val="0"/>
              </a:spcAft>
            </a:pPr>
            <a:r>
              <a:rPr lang="en-US" dirty="0"/>
              <a:t>Now in order to show it on the chart we can use stack chart so that we can plot different price ranges on the columns </a:t>
            </a:r>
            <a:endParaRPr dirty="0"/>
          </a:p>
        </p:txBody>
      </p:sp>
    </p:spTree>
    <p:extLst>
      <p:ext uri="{BB962C8B-B14F-4D97-AF65-F5344CB8AC3E}">
        <p14:creationId xmlns:p14="http://schemas.microsoft.com/office/powerpoint/2010/main" val="2279116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p:nvPr/>
        </p:nvSpPr>
        <p:spPr>
          <a:xfrm>
            <a:off x="486275" y="1384950"/>
            <a:ext cx="4920600" cy="2373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Font typeface="Lato"/>
              <a:buChar char="❏"/>
            </a:pPr>
            <a:r>
              <a:rPr lang="en-GB" sz="1800">
                <a:latin typeface="Lato"/>
                <a:ea typeface="Lato"/>
                <a:cs typeface="Lato"/>
                <a:sym typeface="Lato"/>
              </a:rPr>
              <a:t>Problem Statement</a:t>
            </a:r>
            <a:endParaRPr sz="1800">
              <a:latin typeface="Lato"/>
              <a:ea typeface="Lato"/>
              <a:cs typeface="Lato"/>
              <a:sym typeface="Lato"/>
            </a:endParaRPr>
          </a:p>
          <a:p>
            <a:pPr marL="457200" lvl="0" indent="0" algn="l" rtl="0">
              <a:lnSpc>
                <a:spcPct val="115000"/>
              </a:lnSpc>
              <a:spcBef>
                <a:spcPts val="0"/>
              </a:spcBef>
              <a:spcAft>
                <a:spcPts val="0"/>
              </a:spcAft>
              <a:buNone/>
            </a:pP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GB" sz="1800">
                <a:latin typeface="Lato"/>
                <a:ea typeface="Lato"/>
                <a:cs typeface="Lato"/>
                <a:sym typeface="Lato"/>
              </a:rPr>
              <a:t>Data Description</a:t>
            </a:r>
            <a:endParaRPr sz="1800">
              <a:latin typeface="Lato"/>
              <a:ea typeface="Lato"/>
              <a:cs typeface="Lato"/>
              <a:sym typeface="Lato"/>
            </a:endParaRPr>
          </a:p>
          <a:p>
            <a:pPr marL="457200" lvl="0" indent="0" algn="l" rtl="0">
              <a:lnSpc>
                <a:spcPct val="115000"/>
              </a:lnSpc>
              <a:spcBef>
                <a:spcPts val="0"/>
              </a:spcBef>
              <a:spcAft>
                <a:spcPts val="0"/>
              </a:spcAft>
              <a:buNone/>
            </a:pP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GB" sz="1800">
                <a:latin typeface="Lato"/>
                <a:ea typeface="Lato"/>
                <a:cs typeface="Lato"/>
                <a:sym typeface="Lato"/>
              </a:rPr>
              <a:t>Objective Key Metrics and Visualizations</a:t>
            </a:r>
            <a:endParaRPr sz="1800">
              <a:latin typeface="Lato"/>
              <a:ea typeface="Lato"/>
              <a:cs typeface="Lato"/>
              <a:sym typeface="Lato"/>
            </a:endParaRPr>
          </a:p>
          <a:p>
            <a:pPr marL="457200" lvl="0" indent="0" algn="l" rtl="0">
              <a:lnSpc>
                <a:spcPct val="115000"/>
              </a:lnSpc>
              <a:spcBef>
                <a:spcPts val="0"/>
              </a:spcBef>
              <a:spcAft>
                <a:spcPts val="0"/>
              </a:spcAft>
              <a:buNone/>
            </a:pP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GB" sz="1800">
                <a:latin typeface="Lato"/>
                <a:ea typeface="Lato"/>
                <a:cs typeface="Lato"/>
                <a:sym typeface="Lato"/>
              </a:rPr>
              <a:t>Subjective Question for Insights</a:t>
            </a:r>
            <a:endParaRPr sz="1800">
              <a:latin typeface="Lato"/>
              <a:ea typeface="Lato"/>
              <a:cs typeface="Lato"/>
              <a:sym typeface="Lato"/>
            </a:endParaRPr>
          </a:p>
        </p:txBody>
      </p:sp>
      <p:sp>
        <p:nvSpPr>
          <p:cNvPr id="67" name="Google Shape;67;p15"/>
          <p:cNvSpPr txBox="1"/>
          <p:nvPr/>
        </p:nvSpPr>
        <p:spPr>
          <a:xfrm>
            <a:off x="558525" y="403650"/>
            <a:ext cx="4145400" cy="486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GB" sz="2400">
                <a:latin typeface="Lato"/>
                <a:ea typeface="Lato"/>
                <a:cs typeface="Lato"/>
                <a:sym typeface="Lato"/>
              </a:rPr>
              <a:t>Agenda</a:t>
            </a:r>
            <a:endParaRPr sz="2400">
              <a:latin typeface="Lato"/>
              <a:ea typeface="Lato"/>
              <a:cs typeface="Lato"/>
              <a:sym typeface="Lato"/>
            </a:endParaRPr>
          </a:p>
        </p:txBody>
      </p:sp>
      <p:pic>
        <p:nvPicPr>
          <p:cNvPr id="68" name="Google Shape;68;p15"/>
          <p:cNvPicPr preferRelativeResize="0"/>
          <p:nvPr/>
        </p:nvPicPr>
        <p:blipFill>
          <a:blip r:embed="rId3">
            <a:alphaModFix/>
          </a:blip>
          <a:stretch>
            <a:fillRect/>
          </a:stretch>
        </p:blipFill>
        <p:spPr>
          <a:xfrm>
            <a:off x="5643913" y="1037450"/>
            <a:ext cx="3057525" cy="337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5"/>
          <p:cNvSpPr txBox="1"/>
          <p:nvPr/>
        </p:nvSpPr>
        <p:spPr>
          <a:xfrm>
            <a:off x="995850" y="667325"/>
            <a:ext cx="7166100" cy="4049054"/>
          </a:xfrm>
          <a:prstGeom prst="rect">
            <a:avLst/>
          </a:prstGeom>
          <a:noFill/>
          <a:ln>
            <a:noFill/>
          </a:ln>
        </p:spPr>
        <p:txBody>
          <a:bodyPr spcFirstLastPara="1" wrap="square" lIns="91425" tIns="91425" rIns="91425" bIns="91425" anchor="t" anchorCtr="0">
            <a:noAutofit/>
          </a:bodyPr>
          <a:lstStyle/>
          <a:p>
            <a:pPr marL="457200" lvl="0" indent="0" algn="l" rtl="0">
              <a:lnSpc>
                <a:spcPct val="114000"/>
              </a:lnSpc>
              <a:spcBef>
                <a:spcPts val="0"/>
              </a:spcBef>
              <a:spcAft>
                <a:spcPts val="0"/>
              </a:spcAft>
              <a:buNone/>
            </a:pPr>
            <a:endParaRPr dirty="0"/>
          </a:p>
        </p:txBody>
      </p:sp>
      <p:graphicFrame>
        <p:nvGraphicFramePr>
          <p:cNvPr id="2" name="Chart 1">
            <a:extLst>
              <a:ext uri="{FF2B5EF4-FFF2-40B4-BE49-F238E27FC236}">
                <a16:creationId xmlns:a16="http://schemas.microsoft.com/office/drawing/2014/main" id="{CB3C5902-72DF-4D4F-98B4-EB187058E8AD}"/>
              </a:ext>
            </a:extLst>
          </p:cNvPr>
          <p:cNvGraphicFramePr>
            <a:graphicFrameLocks/>
          </p:cNvGraphicFramePr>
          <p:nvPr>
            <p:extLst>
              <p:ext uri="{D42A27DB-BD31-4B8C-83A1-F6EECF244321}">
                <p14:modId xmlns:p14="http://schemas.microsoft.com/office/powerpoint/2010/main" val="2408922931"/>
              </p:ext>
            </p:extLst>
          </p:nvPr>
        </p:nvGraphicFramePr>
        <p:xfrm>
          <a:off x="1571625" y="667325"/>
          <a:ext cx="6195520" cy="39046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5874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FA38B619-2A67-3542-122B-D37F9FFBEAD5}"/>
              </a:ext>
            </a:extLst>
          </p:cNvPr>
          <p:cNvGraphicFramePr>
            <a:graphicFrameLocks noChangeAspect="1"/>
          </p:cNvGraphicFramePr>
          <p:nvPr>
            <p:extLst>
              <p:ext uri="{D42A27DB-BD31-4B8C-83A1-F6EECF244321}">
                <p14:modId xmlns:p14="http://schemas.microsoft.com/office/powerpoint/2010/main" val="3821073164"/>
              </p:ext>
            </p:extLst>
          </p:nvPr>
        </p:nvGraphicFramePr>
        <p:xfrm>
          <a:off x="431214" y="336968"/>
          <a:ext cx="7004301" cy="4640114"/>
        </p:xfrm>
        <a:graphic>
          <a:graphicData uri="http://schemas.openxmlformats.org/presentationml/2006/ole">
            <mc:AlternateContent xmlns:mc="http://schemas.openxmlformats.org/markup-compatibility/2006">
              <mc:Choice xmlns:v="urn:schemas-microsoft-com:vml" Requires="v">
                <p:oleObj name="Document" r:id="rId3" imgW="5730706" imgH="3938278" progId="Word.Document.12">
                  <p:embed/>
                </p:oleObj>
              </mc:Choice>
              <mc:Fallback>
                <p:oleObj name="Document" r:id="rId3" imgW="5730706" imgH="3938278" progId="Word.Document.12">
                  <p:embed/>
                  <p:pic>
                    <p:nvPicPr>
                      <p:cNvPr id="3" name="Object 2">
                        <a:extLst>
                          <a:ext uri="{FF2B5EF4-FFF2-40B4-BE49-F238E27FC236}">
                            <a16:creationId xmlns:a16="http://schemas.microsoft.com/office/drawing/2014/main" id="{FA38B619-2A67-3542-122B-D37F9FFBEAD5}"/>
                          </a:ext>
                        </a:extLst>
                      </p:cNvPr>
                      <p:cNvPicPr/>
                      <p:nvPr/>
                    </p:nvPicPr>
                    <p:blipFill>
                      <a:blip r:embed="rId4"/>
                      <a:stretch>
                        <a:fillRect/>
                      </a:stretch>
                    </p:blipFill>
                    <p:spPr>
                      <a:xfrm>
                        <a:off x="431214" y="336968"/>
                        <a:ext cx="7004301" cy="4640114"/>
                      </a:xfrm>
                      <a:prstGeom prst="rect">
                        <a:avLst/>
                      </a:prstGeom>
                    </p:spPr>
                  </p:pic>
                </p:oleObj>
              </mc:Fallback>
            </mc:AlternateContent>
          </a:graphicData>
        </a:graphic>
      </p:graphicFrame>
    </p:spTree>
    <p:extLst>
      <p:ext uri="{BB962C8B-B14F-4D97-AF65-F5344CB8AC3E}">
        <p14:creationId xmlns:p14="http://schemas.microsoft.com/office/powerpoint/2010/main" val="1546170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p:nvPr/>
        </p:nvSpPr>
        <p:spPr>
          <a:xfrm>
            <a:off x="433137" y="613611"/>
            <a:ext cx="7630413" cy="21282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dirty="0">
                <a:solidFill>
                  <a:schemeClr val="dk1"/>
                </a:solidFill>
              </a:rPr>
              <a:t>Ensure that you put the slicers for choosing the country and year in order to observe the dashboard since the management will be having a long discussion which can go for weeks.</a:t>
            </a:r>
            <a:endParaRPr sz="1500" b="1" dirty="0">
              <a:solidFill>
                <a:schemeClr val="dk1"/>
              </a:solidFill>
            </a:endParaRPr>
          </a:p>
          <a:p>
            <a:pPr marL="0" lvl="0" indent="0" algn="l" rtl="0">
              <a:spcBef>
                <a:spcPts val="0"/>
              </a:spcBef>
              <a:spcAft>
                <a:spcPts val="0"/>
              </a:spcAft>
              <a:buNone/>
            </a:pPr>
            <a:endParaRPr sz="1500" b="1" dirty="0">
              <a:solidFill>
                <a:schemeClr val="dk1"/>
              </a:solidFill>
            </a:endParaRPr>
          </a:p>
          <a:p>
            <a:pPr marL="0" lvl="0" indent="0" algn="l" rtl="0">
              <a:spcBef>
                <a:spcPts val="0"/>
              </a:spcBef>
              <a:spcAft>
                <a:spcPts val="0"/>
              </a:spcAft>
              <a:buNone/>
            </a:pPr>
            <a:endParaRPr sz="1500" b="1" dirty="0">
              <a:solidFill>
                <a:schemeClr val="dk1"/>
              </a:solidFill>
            </a:endParaRPr>
          </a:p>
          <a:p>
            <a:pPr marL="0" lvl="0" indent="0" algn="l" rtl="0">
              <a:lnSpc>
                <a:spcPct val="114000"/>
              </a:lnSpc>
              <a:spcBef>
                <a:spcPts val="0"/>
              </a:spcBef>
              <a:spcAft>
                <a:spcPts val="0"/>
              </a:spcAft>
              <a:buNone/>
            </a:pPr>
            <a:endParaRPr sz="1500"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r>
              <a:rPr lang="en-GB" sz="1500" b="1" dirty="0">
                <a:solidFill>
                  <a:schemeClr val="dk1"/>
                </a:solidFill>
                <a:latin typeface="Lato"/>
                <a:ea typeface="Lato"/>
                <a:cs typeface="Lato"/>
                <a:sym typeface="Lato"/>
              </a:rPr>
              <a:t>Note</a:t>
            </a:r>
            <a:r>
              <a:rPr lang="en-GB" sz="1500" dirty="0">
                <a:solidFill>
                  <a:schemeClr val="dk1"/>
                </a:solidFill>
                <a:latin typeface="Lato"/>
                <a:ea typeface="Lato"/>
                <a:cs typeface="Lato"/>
                <a:sym typeface="Lato"/>
              </a:rPr>
              <a:t>: The dashboard would be more interactive and user-friendly, allowing management to explore data in detail and make informed decisions.</a:t>
            </a:r>
            <a:endParaRPr sz="1500" b="1" dirty="0">
              <a:solidFill>
                <a:schemeClr val="dk1"/>
              </a:solidFill>
            </a:endParaRPr>
          </a:p>
        </p:txBody>
      </p:sp>
    </p:spTree>
    <p:extLst>
      <p:ext uri="{BB962C8B-B14F-4D97-AF65-F5344CB8AC3E}">
        <p14:creationId xmlns:p14="http://schemas.microsoft.com/office/powerpoint/2010/main" val="631828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p:nvPr/>
        </p:nvSpPr>
        <p:spPr>
          <a:xfrm>
            <a:off x="697831" y="646662"/>
            <a:ext cx="8256671" cy="45704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dirty="0">
              <a:solidFill>
                <a:schemeClr val="dk1"/>
              </a:solidFill>
              <a:latin typeface="Lato"/>
              <a:ea typeface="Lato"/>
              <a:cs typeface="Lato"/>
              <a:sym typeface="Lato"/>
            </a:endParaRPr>
          </a:p>
          <a:p>
            <a:pPr marL="0" lvl="0" indent="0" algn="l" rtl="0">
              <a:spcBef>
                <a:spcPts val="0"/>
              </a:spcBef>
              <a:spcAft>
                <a:spcPts val="0"/>
              </a:spcAft>
              <a:buNone/>
            </a:pPr>
            <a:endParaRPr lang="en-GB" sz="1500" b="1" dirty="0">
              <a:solidFill>
                <a:schemeClr val="dk1"/>
              </a:solidFill>
              <a:latin typeface="Lato"/>
              <a:ea typeface="Lato"/>
              <a:cs typeface="Lato"/>
              <a:sym typeface="Lato"/>
            </a:endParaRPr>
          </a:p>
          <a:p>
            <a:pPr marL="0" lvl="0" indent="0" algn="l" rtl="0">
              <a:spcBef>
                <a:spcPts val="0"/>
              </a:spcBef>
              <a:spcAft>
                <a:spcPts val="0"/>
              </a:spcAft>
              <a:buNone/>
            </a:pPr>
            <a:endParaRPr sz="1500" b="1" dirty="0">
              <a:solidFill>
                <a:schemeClr val="dk1"/>
              </a:solidFill>
            </a:endParaRPr>
          </a:p>
        </p:txBody>
      </p:sp>
      <p:sp>
        <p:nvSpPr>
          <p:cNvPr id="3" name="Title 2">
            <a:extLst>
              <a:ext uri="{FF2B5EF4-FFF2-40B4-BE49-F238E27FC236}">
                <a16:creationId xmlns:a16="http://schemas.microsoft.com/office/drawing/2014/main" id="{DB1B4599-9355-B636-1DCC-9A71FE56809F}"/>
              </a:ext>
            </a:extLst>
          </p:cNvPr>
          <p:cNvSpPr>
            <a:spLocks noGrp="1"/>
          </p:cNvSpPr>
          <p:nvPr>
            <p:ph type="title"/>
          </p:nvPr>
        </p:nvSpPr>
        <p:spPr>
          <a:xfrm>
            <a:off x="0" y="1"/>
            <a:ext cx="3043989" cy="517358"/>
          </a:xfrm>
        </p:spPr>
        <p:txBody>
          <a:bodyPr/>
          <a:lstStyle/>
          <a:p>
            <a:pPr>
              <a:buNone/>
            </a:pPr>
            <a:r>
              <a:rPr lang="en-US" sz="2200" b="1" dirty="0">
                <a:solidFill>
                  <a:schemeClr val="dk1"/>
                </a:solidFill>
                <a:latin typeface="Lato"/>
                <a:ea typeface="Lato"/>
                <a:cs typeface="Lato"/>
              </a:rPr>
              <a:t>Dashboard : </a:t>
            </a:r>
          </a:p>
        </p:txBody>
      </p:sp>
      <p:pic>
        <p:nvPicPr>
          <p:cNvPr id="7" name="Picture 6">
            <a:extLst>
              <a:ext uri="{FF2B5EF4-FFF2-40B4-BE49-F238E27FC236}">
                <a16:creationId xmlns:a16="http://schemas.microsoft.com/office/drawing/2014/main" id="{8555B45A-8AD1-839C-15F3-1C523ABA3C8D}"/>
              </a:ext>
            </a:extLst>
          </p:cNvPr>
          <p:cNvPicPr>
            <a:picLocks noChangeAspect="1"/>
          </p:cNvPicPr>
          <p:nvPr/>
        </p:nvPicPr>
        <p:blipFill>
          <a:blip r:embed="rId3"/>
          <a:stretch>
            <a:fillRect/>
          </a:stretch>
        </p:blipFill>
        <p:spPr>
          <a:xfrm>
            <a:off x="246510" y="646662"/>
            <a:ext cx="8614286" cy="4243827"/>
          </a:xfrm>
          <a:prstGeom prst="rect">
            <a:avLst/>
          </a:prstGeom>
        </p:spPr>
      </p:pic>
    </p:spTree>
    <p:extLst>
      <p:ext uri="{BB962C8B-B14F-4D97-AF65-F5344CB8AC3E}">
        <p14:creationId xmlns:p14="http://schemas.microsoft.com/office/powerpoint/2010/main" val="1147841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Google Shape;134;p26"/>
          <p:cNvSpPr txBox="1"/>
          <p:nvPr/>
        </p:nvSpPr>
        <p:spPr>
          <a:xfrm>
            <a:off x="995850" y="667325"/>
            <a:ext cx="7237800" cy="3932100"/>
          </a:xfrm>
          <a:prstGeom prst="rect">
            <a:avLst/>
          </a:prstGeom>
          <a:noFill/>
          <a:ln>
            <a:noFill/>
          </a:ln>
        </p:spPr>
        <p:txBody>
          <a:bodyPr spcFirstLastPara="1" wrap="square" lIns="91425" tIns="91425" rIns="91425" bIns="91425" anchor="t" anchorCtr="0">
            <a:noAutofit/>
          </a:bodyPr>
          <a:lstStyle/>
          <a:p>
            <a:pPr marL="914400" lvl="0" indent="457200" algn="l" rtl="0">
              <a:spcBef>
                <a:spcPts val="0"/>
              </a:spcBef>
              <a:spcAft>
                <a:spcPts val="0"/>
              </a:spcAft>
              <a:buNone/>
            </a:pPr>
            <a:endParaRPr sz="1900"/>
          </a:p>
          <a:p>
            <a:pPr marL="914400" lvl="0" indent="457200" algn="l" rtl="0">
              <a:spcBef>
                <a:spcPts val="0"/>
              </a:spcBef>
              <a:spcAft>
                <a:spcPts val="0"/>
              </a:spcAft>
              <a:buNone/>
            </a:pPr>
            <a:endParaRPr sz="1900"/>
          </a:p>
          <a:p>
            <a:pPr marL="914400" lvl="0" indent="457200" algn="l" rtl="0">
              <a:spcBef>
                <a:spcPts val="0"/>
              </a:spcBef>
              <a:spcAft>
                <a:spcPts val="0"/>
              </a:spcAft>
              <a:buNone/>
            </a:pPr>
            <a:endParaRPr sz="1900"/>
          </a:p>
          <a:p>
            <a:pPr marL="914400" lvl="0" indent="457200" algn="l" rtl="0">
              <a:spcBef>
                <a:spcPts val="0"/>
              </a:spcBef>
              <a:spcAft>
                <a:spcPts val="0"/>
              </a:spcAft>
              <a:buNone/>
            </a:pPr>
            <a:endParaRPr sz="1900"/>
          </a:p>
          <a:p>
            <a:pPr marL="914400" lvl="0" indent="457200" algn="l" rtl="0">
              <a:spcBef>
                <a:spcPts val="0"/>
              </a:spcBef>
              <a:spcAft>
                <a:spcPts val="0"/>
              </a:spcAft>
              <a:buNone/>
            </a:pPr>
            <a:endParaRPr sz="1900"/>
          </a:p>
          <a:p>
            <a:pPr marL="1371600" lvl="0" indent="0" algn="l" rtl="0">
              <a:spcBef>
                <a:spcPts val="0"/>
              </a:spcBef>
              <a:spcAft>
                <a:spcPts val="0"/>
              </a:spcAft>
              <a:buNone/>
            </a:pPr>
            <a:r>
              <a:rPr lang="en-GB" sz="2100" b="1"/>
              <a:t>SUBMISSION DEMONSTRATION</a:t>
            </a:r>
            <a:endParaRPr sz="2100" b="1"/>
          </a:p>
          <a:p>
            <a:pPr marL="2286000" lvl="0" indent="0" algn="l" rtl="0">
              <a:spcBef>
                <a:spcPts val="0"/>
              </a:spcBef>
              <a:spcAft>
                <a:spcPts val="0"/>
              </a:spcAft>
              <a:buNone/>
            </a:pPr>
            <a:r>
              <a:rPr lang="en-GB" sz="900"/>
              <a:t>Refer to the video released in the batch</a:t>
            </a:r>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38"/>
        <p:cNvGrpSpPr/>
        <p:nvPr/>
      </p:nvGrpSpPr>
      <p:grpSpPr>
        <a:xfrm>
          <a:off x="0" y="0"/>
          <a:ext cx="0" cy="0"/>
          <a:chOff x="0" y="0"/>
          <a:chExt cx="0" cy="0"/>
        </a:xfrm>
      </p:grpSpPr>
      <p:sp>
        <p:nvSpPr>
          <p:cNvPr id="139" name="Google Shape;139;p27"/>
          <p:cNvSpPr txBox="1"/>
          <p:nvPr/>
        </p:nvSpPr>
        <p:spPr>
          <a:xfrm>
            <a:off x="995850" y="667325"/>
            <a:ext cx="7237800" cy="3932100"/>
          </a:xfrm>
          <a:prstGeom prst="rect">
            <a:avLst/>
          </a:prstGeom>
          <a:noFill/>
          <a:ln>
            <a:noFill/>
          </a:ln>
        </p:spPr>
        <p:txBody>
          <a:bodyPr spcFirstLastPara="1" wrap="square" lIns="91425" tIns="91425" rIns="91425" bIns="91425" anchor="t" anchorCtr="0">
            <a:noAutofit/>
          </a:bodyPr>
          <a:lstStyle/>
          <a:p>
            <a:pPr marL="914400" lvl="0" indent="457200" algn="l" rtl="0">
              <a:spcBef>
                <a:spcPts val="0"/>
              </a:spcBef>
              <a:spcAft>
                <a:spcPts val="0"/>
              </a:spcAft>
              <a:buNone/>
            </a:pPr>
            <a:endParaRPr sz="1900"/>
          </a:p>
          <a:p>
            <a:pPr marL="1828800" lvl="0" indent="457200" algn="l" rtl="0">
              <a:spcBef>
                <a:spcPts val="0"/>
              </a:spcBef>
              <a:spcAft>
                <a:spcPts val="0"/>
              </a:spcAft>
              <a:buNone/>
            </a:pPr>
            <a:r>
              <a:rPr lang="en-GB" sz="2100" b="1"/>
              <a:t>SUBMISSION FLOW</a:t>
            </a:r>
            <a:endParaRPr sz="2100" b="1"/>
          </a:p>
          <a:p>
            <a:pPr marL="0" lvl="0" indent="0" algn="l" rtl="0">
              <a:spcBef>
                <a:spcPts val="0"/>
              </a:spcBef>
              <a:spcAft>
                <a:spcPts val="0"/>
              </a:spcAft>
              <a:buNone/>
            </a:pPr>
            <a:endParaRPr sz="2100" b="1"/>
          </a:p>
          <a:p>
            <a:pPr marL="914400" lvl="0" indent="-317500" algn="l" rtl="0">
              <a:spcBef>
                <a:spcPts val="0"/>
              </a:spcBef>
              <a:spcAft>
                <a:spcPts val="0"/>
              </a:spcAft>
              <a:buSzPts val="1400"/>
              <a:buAutoNum type="arabicPeriod"/>
            </a:pPr>
            <a:r>
              <a:rPr lang="en-GB">
                <a:solidFill>
                  <a:schemeClr val="dk1"/>
                </a:solidFill>
              </a:rPr>
              <a:t>The candidates are supposed to have the </a:t>
            </a:r>
            <a:r>
              <a:rPr lang="en-GB" b="1">
                <a:solidFill>
                  <a:schemeClr val="dk1"/>
                </a:solidFill>
              </a:rPr>
              <a:t>first</a:t>
            </a:r>
            <a:r>
              <a:rPr lang="en-GB">
                <a:solidFill>
                  <a:schemeClr val="dk1"/>
                </a:solidFill>
              </a:rPr>
              <a:t> </a:t>
            </a:r>
            <a:r>
              <a:rPr lang="en-GB" b="1">
                <a:solidFill>
                  <a:schemeClr val="dk1"/>
                </a:solidFill>
              </a:rPr>
              <a:t>submission for the project within the 10-day deadline</a:t>
            </a:r>
            <a:endParaRPr/>
          </a:p>
          <a:p>
            <a:pPr marL="914400" lvl="0" indent="-317500" algn="l" rtl="0">
              <a:spcBef>
                <a:spcPts val="0"/>
              </a:spcBef>
              <a:spcAft>
                <a:spcPts val="0"/>
              </a:spcAft>
              <a:buClr>
                <a:schemeClr val="dk1"/>
              </a:buClr>
              <a:buSzPts val="1400"/>
              <a:buAutoNum type="arabicPeriod"/>
            </a:pPr>
            <a:r>
              <a:rPr lang="en-GB">
                <a:solidFill>
                  <a:schemeClr val="dk1"/>
                </a:solidFill>
              </a:rPr>
              <a:t>After the submission, candidates will receive feedback on their project, which they are supposed to </a:t>
            </a:r>
            <a:r>
              <a:rPr lang="en-GB" b="1">
                <a:solidFill>
                  <a:schemeClr val="dk1"/>
                </a:solidFill>
              </a:rPr>
              <a:t>incorporate and re-submit </a:t>
            </a:r>
            <a:r>
              <a:rPr lang="en-GB">
                <a:solidFill>
                  <a:schemeClr val="dk1"/>
                </a:solidFill>
              </a:rPr>
              <a:t>within 1 week of feedback.</a:t>
            </a:r>
            <a:endParaRPr>
              <a:solidFill>
                <a:schemeClr val="dk1"/>
              </a:solidFill>
            </a:endParaRPr>
          </a:p>
          <a:p>
            <a:pPr marL="914400" lvl="0" indent="-317500" algn="l" rtl="0">
              <a:spcBef>
                <a:spcPts val="0"/>
              </a:spcBef>
              <a:spcAft>
                <a:spcPts val="0"/>
              </a:spcAft>
              <a:buSzPts val="1400"/>
              <a:buAutoNum type="arabicPeriod"/>
            </a:pPr>
            <a:r>
              <a:rPr lang="en-GB">
                <a:solidFill>
                  <a:schemeClr val="dk1"/>
                </a:solidFill>
              </a:rPr>
              <a:t>All the candidates are supposed to get a total of </a:t>
            </a:r>
            <a:r>
              <a:rPr lang="en-GB" b="1">
                <a:solidFill>
                  <a:schemeClr val="dk1"/>
                </a:solidFill>
              </a:rPr>
              <a:t>8 marks</a:t>
            </a:r>
            <a:r>
              <a:rPr lang="en-GB">
                <a:solidFill>
                  <a:schemeClr val="dk1"/>
                </a:solidFill>
              </a:rPr>
              <a:t> to be prioritized in placements since is is necessary in Placements.</a:t>
            </a:r>
            <a:endParaRPr/>
          </a:p>
          <a:p>
            <a:pPr marL="914400" lvl="0" indent="-317500" algn="l" rtl="0">
              <a:spcBef>
                <a:spcPts val="0"/>
              </a:spcBef>
              <a:spcAft>
                <a:spcPts val="0"/>
              </a:spcAft>
              <a:buSzPts val="1400"/>
              <a:buAutoNum type="arabicPeriod"/>
            </a:pPr>
            <a:r>
              <a:rPr lang="en-GB"/>
              <a:t>The </a:t>
            </a:r>
            <a:r>
              <a:rPr lang="en-GB" b="1"/>
              <a:t>re-submissions</a:t>
            </a:r>
            <a:r>
              <a:rPr lang="en-GB"/>
              <a:t> after </a:t>
            </a:r>
            <a:r>
              <a:rPr lang="en-GB" b="1"/>
              <a:t>3 weeks</a:t>
            </a:r>
            <a:r>
              <a:rPr lang="en-GB"/>
              <a:t> of launch in the batch will be de-prioritised for evaluations.</a:t>
            </a:r>
            <a:endParaRPr/>
          </a:p>
          <a:p>
            <a:pPr marL="1371600" lvl="1" indent="-317500" algn="l" rtl="0">
              <a:spcBef>
                <a:spcPts val="0"/>
              </a:spcBef>
              <a:spcAft>
                <a:spcPts val="0"/>
              </a:spcAft>
              <a:buSzPts val="1400"/>
              <a:buAutoNum type="alphaLcPeriod"/>
            </a:pPr>
            <a:r>
              <a:rPr lang="en-GB"/>
              <a:t>Candidates will have to give the reason for their delay, in order to make sure that team picks up their evaluation.</a:t>
            </a:r>
            <a:endParaRPr/>
          </a:p>
          <a:p>
            <a:pPr marL="1371600" lvl="1" indent="-317500" algn="l" rtl="0">
              <a:spcBef>
                <a:spcPts val="0"/>
              </a:spcBef>
              <a:spcAft>
                <a:spcPts val="0"/>
              </a:spcAft>
              <a:buSzPts val="1400"/>
              <a:buAutoNum type="alphaLcPeriod"/>
            </a:pPr>
            <a:r>
              <a:rPr lang="en-GB"/>
              <a:t>This will create backlogs as the project for next module will also be releasing around the same time.</a:t>
            </a:r>
            <a:endParaRPr/>
          </a:p>
          <a:p>
            <a:pPr marL="914400" lvl="0" indent="-317500" algn="l" rtl="0">
              <a:spcBef>
                <a:spcPts val="0"/>
              </a:spcBef>
              <a:spcAft>
                <a:spcPts val="0"/>
              </a:spcAft>
              <a:buSzPts val="1400"/>
              <a:buAutoNum type="arabicPeriod"/>
            </a:pPr>
            <a:r>
              <a:rPr lang="en-GB"/>
              <a:t>So make sure to submit the project (with the requirements) within timeline.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28"/>
          <p:cNvSpPr txBox="1"/>
          <p:nvPr/>
        </p:nvSpPr>
        <p:spPr>
          <a:xfrm>
            <a:off x="616000" y="780250"/>
            <a:ext cx="8049000" cy="37473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900" b="1"/>
          </a:p>
          <a:p>
            <a:pPr marL="457200" lvl="0" indent="0" algn="l" rtl="0">
              <a:spcBef>
                <a:spcPts val="0"/>
              </a:spcBef>
              <a:spcAft>
                <a:spcPts val="0"/>
              </a:spcAft>
              <a:buNone/>
            </a:pPr>
            <a:r>
              <a:rPr lang="en-GB" sz="1900" b="1"/>
              <a:t>   GUIDELINES:</a:t>
            </a:r>
            <a:endParaRPr/>
          </a:p>
          <a:p>
            <a:pPr marL="1371600" lvl="0" indent="0" algn="l" rtl="0">
              <a:spcBef>
                <a:spcPts val="0"/>
              </a:spcBef>
              <a:spcAft>
                <a:spcPts val="0"/>
              </a:spcAft>
              <a:buNone/>
            </a:pPr>
            <a:endParaRPr/>
          </a:p>
          <a:p>
            <a:pPr marL="1371600" lvl="0" indent="-323850" algn="l" rtl="0">
              <a:spcBef>
                <a:spcPts val="0"/>
              </a:spcBef>
              <a:spcAft>
                <a:spcPts val="0"/>
              </a:spcAft>
              <a:buSzPts val="1500"/>
              <a:buAutoNum type="arabicPeriod"/>
            </a:pPr>
            <a:r>
              <a:rPr lang="en-GB"/>
              <a:t>Ensure to submit the project within the deadline.</a:t>
            </a:r>
            <a:endParaRPr/>
          </a:p>
          <a:p>
            <a:pPr marL="1371600" lvl="0" indent="-323850" algn="l" rtl="0">
              <a:spcBef>
                <a:spcPts val="0"/>
              </a:spcBef>
              <a:spcAft>
                <a:spcPts val="0"/>
              </a:spcAft>
              <a:buSzPts val="1500"/>
              <a:buAutoNum type="arabicPeriod"/>
            </a:pPr>
            <a:r>
              <a:rPr lang="en-GB"/>
              <a:t>TA support won’t be answering any direct questions regarding project.</a:t>
            </a:r>
            <a:endParaRPr/>
          </a:p>
          <a:p>
            <a:pPr marL="1371600" lvl="0" indent="-323850" algn="l" rtl="0">
              <a:spcBef>
                <a:spcPts val="0"/>
              </a:spcBef>
              <a:spcAft>
                <a:spcPts val="0"/>
              </a:spcAft>
              <a:buSzPts val="1500"/>
              <a:buAutoNum type="arabicPeriod"/>
            </a:pPr>
            <a:r>
              <a:rPr lang="en-GB"/>
              <a:t>Plagiarism will be checked during evaluation.</a:t>
            </a:r>
            <a:endParaRPr/>
          </a:p>
          <a:p>
            <a:pPr marL="1371600" lvl="0" indent="-323850" algn="l" rtl="0">
              <a:spcBef>
                <a:spcPts val="0"/>
              </a:spcBef>
              <a:spcAft>
                <a:spcPts val="0"/>
              </a:spcAft>
              <a:buSzPts val="1500"/>
              <a:buAutoNum type="arabicPeriod"/>
            </a:pPr>
            <a:r>
              <a:rPr lang="en-GB"/>
              <a:t>Queries regarding submission should be asked to success champions.</a:t>
            </a:r>
            <a:endParaRPr/>
          </a:p>
          <a:p>
            <a:pPr marL="1371600" lvl="0" indent="-323850" algn="l" rtl="0">
              <a:spcBef>
                <a:spcPts val="0"/>
              </a:spcBef>
              <a:spcAft>
                <a:spcPts val="0"/>
              </a:spcAft>
              <a:buSzPts val="1500"/>
              <a:buAutoNum type="arabicPeriod"/>
            </a:pPr>
            <a:r>
              <a:rPr lang="en-GB"/>
              <a:t>Candidates must score &gt;=8 out of 10 in order to be picked for referrals.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48"/>
        <p:cNvGrpSpPr/>
        <p:nvPr/>
      </p:nvGrpSpPr>
      <p:grpSpPr>
        <a:xfrm>
          <a:off x="0" y="0"/>
          <a:ext cx="0" cy="0"/>
          <a:chOff x="0" y="0"/>
          <a:chExt cx="0" cy="0"/>
        </a:xfrm>
      </p:grpSpPr>
      <p:sp>
        <p:nvSpPr>
          <p:cNvPr id="149" name="Google Shape;149;p29"/>
          <p:cNvSpPr txBox="1"/>
          <p:nvPr/>
        </p:nvSpPr>
        <p:spPr>
          <a:xfrm>
            <a:off x="1010825" y="330450"/>
            <a:ext cx="5403900" cy="359700"/>
          </a:xfrm>
          <a:prstGeom prst="rect">
            <a:avLst/>
          </a:prstGeom>
          <a:noFill/>
          <a:ln>
            <a:noFill/>
          </a:ln>
        </p:spPr>
        <p:txBody>
          <a:bodyPr spcFirstLastPara="1" wrap="square" lIns="91425" tIns="91425" rIns="91425" bIns="91425" anchor="t" anchorCtr="0">
            <a:noAutofit/>
          </a:bodyPr>
          <a:lstStyle/>
          <a:p>
            <a:pPr marL="1828800" lvl="0" indent="0" algn="l" rtl="0">
              <a:spcBef>
                <a:spcPts val="0"/>
              </a:spcBef>
              <a:spcAft>
                <a:spcPts val="0"/>
              </a:spcAft>
              <a:buNone/>
            </a:pPr>
            <a:r>
              <a:rPr lang="en-GB" sz="2400">
                <a:latin typeface="Lato"/>
                <a:ea typeface="Lato"/>
                <a:cs typeface="Lato"/>
                <a:sym typeface="Lato"/>
              </a:rPr>
              <a:t>   EVALUATION</a:t>
            </a:r>
            <a:endParaRPr sz="2400">
              <a:latin typeface="Lato"/>
              <a:ea typeface="Lato"/>
              <a:cs typeface="Lato"/>
              <a:sym typeface="Lato"/>
            </a:endParaRPr>
          </a:p>
        </p:txBody>
      </p:sp>
      <p:sp>
        <p:nvSpPr>
          <p:cNvPr id="150" name="Google Shape;150;p29"/>
          <p:cNvSpPr txBox="1"/>
          <p:nvPr/>
        </p:nvSpPr>
        <p:spPr>
          <a:xfrm>
            <a:off x="929700" y="959625"/>
            <a:ext cx="7284600" cy="32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a:latin typeface="Lato"/>
                <a:ea typeface="Lato"/>
                <a:cs typeface="Lato"/>
                <a:sym typeface="Lato"/>
              </a:rPr>
              <a:t>All the components mentioned below hold significance while evaluation:</a:t>
            </a:r>
            <a:endParaRPr sz="1300" b="1">
              <a:latin typeface="Lato"/>
              <a:ea typeface="Lato"/>
              <a:cs typeface="Lato"/>
              <a:sym typeface="Lato"/>
            </a:endParaRPr>
          </a:p>
          <a:p>
            <a:pPr marL="0" lvl="0" indent="0" algn="l" rtl="0">
              <a:spcBef>
                <a:spcPts val="0"/>
              </a:spcBef>
              <a:spcAft>
                <a:spcPts val="0"/>
              </a:spcAft>
              <a:buNone/>
            </a:pPr>
            <a:endParaRPr sz="1500" b="1">
              <a:latin typeface="Lato"/>
              <a:ea typeface="Lato"/>
              <a:cs typeface="Lato"/>
              <a:sym typeface="Lato"/>
            </a:endParaRPr>
          </a:p>
          <a:p>
            <a:pPr marL="914400" lvl="0" indent="-311150" algn="l" rtl="0">
              <a:spcBef>
                <a:spcPts val="0"/>
              </a:spcBef>
              <a:spcAft>
                <a:spcPts val="0"/>
              </a:spcAft>
              <a:buClr>
                <a:schemeClr val="dk1"/>
              </a:buClr>
              <a:buSzPts val="1300"/>
              <a:buFont typeface="Lato"/>
              <a:buAutoNum type="arabicPeriod"/>
            </a:pPr>
            <a:r>
              <a:rPr lang="en-GB" sz="1300" b="1">
                <a:latin typeface="Lato"/>
                <a:ea typeface="Lato"/>
                <a:cs typeface="Lato"/>
                <a:sym typeface="Lato"/>
              </a:rPr>
              <a:t>Excel File: </a:t>
            </a:r>
            <a:r>
              <a:rPr lang="en-GB" sz="1300" b="1">
                <a:solidFill>
                  <a:schemeClr val="dk1"/>
                </a:solidFill>
                <a:latin typeface="Lato"/>
                <a:ea typeface="Lato"/>
                <a:cs typeface="Lato"/>
                <a:sym typeface="Lato"/>
              </a:rPr>
              <a:t>(45% marks)</a:t>
            </a:r>
            <a:endParaRPr sz="1300" b="1">
              <a:latin typeface="Lato"/>
              <a:ea typeface="Lato"/>
              <a:cs typeface="Lato"/>
              <a:sym typeface="Lato"/>
            </a:endParaRPr>
          </a:p>
          <a:p>
            <a:pPr marL="1371600" lvl="1" indent="-304800" algn="l" rtl="0">
              <a:spcBef>
                <a:spcPts val="0"/>
              </a:spcBef>
              <a:spcAft>
                <a:spcPts val="0"/>
              </a:spcAft>
              <a:buSzPts val="1200"/>
              <a:buFont typeface="Lato"/>
              <a:buAutoNum type="alphaLcPeriod"/>
            </a:pPr>
            <a:r>
              <a:rPr lang="en-GB" sz="1200">
                <a:latin typeface="Lato"/>
                <a:ea typeface="Lato"/>
                <a:cs typeface="Lato"/>
                <a:sym typeface="Lato"/>
              </a:rPr>
              <a:t>Data Cleaning</a:t>
            </a:r>
            <a:endParaRPr sz="1200">
              <a:latin typeface="Lato"/>
              <a:ea typeface="Lato"/>
              <a:cs typeface="Lato"/>
              <a:sym typeface="Lato"/>
            </a:endParaRPr>
          </a:p>
          <a:p>
            <a:pPr marL="1371600" lvl="1" indent="-304800" algn="l" rtl="0">
              <a:spcBef>
                <a:spcPts val="0"/>
              </a:spcBef>
              <a:spcAft>
                <a:spcPts val="0"/>
              </a:spcAft>
              <a:buSzPts val="1200"/>
              <a:buFont typeface="Lato"/>
              <a:buAutoNum type="alphaLcPeriod"/>
            </a:pPr>
            <a:r>
              <a:rPr lang="en-GB" sz="1200">
                <a:latin typeface="Lato"/>
                <a:ea typeface="Lato"/>
                <a:cs typeface="Lato"/>
                <a:sym typeface="Lato"/>
              </a:rPr>
              <a:t>Dashboarding</a:t>
            </a:r>
            <a:endParaRPr sz="1200">
              <a:latin typeface="Lato"/>
              <a:ea typeface="Lato"/>
              <a:cs typeface="Lato"/>
              <a:sym typeface="Lato"/>
            </a:endParaRPr>
          </a:p>
          <a:p>
            <a:pPr marL="1371600" lvl="1" indent="-304800" algn="l" rtl="0">
              <a:spcBef>
                <a:spcPts val="0"/>
              </a:spcBef>
              <a:spcAft>
                <a:spcPts val="0"/>
              </a:spcAft>
              <a:buSzPts val="1200"/>
              <a:buFont typeface="Lato"/>
              <a:buAutoNum type="alphaLcPeriod"/>
            </a:pPr>
            <a:r>
              <a:rPr lang="en-GB" sz="1200">
                <a:latin typeface="Lato"/>
                <a:ea typeface="Lato"/>
                <a:cs typeface="Lato"/>
                <a:sym typeface="Lato"/>
              </a:rPr>
              <a:t>Proper formatting</a:t>
            </a:r>
            <a:endParaRPr sz="1200">
              <a:latin typeface="Lato"/>
              <a:ea typeface="Lato"/>
              <a:cs typeface="Lato"/>
              <a:sym typeface="Lato"/>
            </a:endParaRPr>
          </a:p>
          <a:p>
            <a:pPr marL="1371600" lvl="1" indent="-304800" algn="l" rtl="0">
              <a:spcBef>
                <a:spcPts val="0"/>
              </a:spcBef>
              <a:spcAft>
                <a:spcPts val="0"/>
              </a:spcAft>
              <a:buSzPts val="1200"/>
              <a:buFont typeface="Lato"/>
              <a:buAutoNum type="alphaLcPeriod"/>
            </a:pPr>
            <a:r>
              <a:rPr lang="en-GB" sz="1200">
                <a:latin typeface="Lato"/>
                <a:ea typeface="Lato"/>
                <a:cs typeface="Lato"/>
                <a:sym typeface="Lato"/>
              </a:rPr>
              <a:t>Correct choice of visualization charts</a:t>
            </a:r>
            <a:endParaRPr sz="1200">
              <a:latin typeface="Lato"/>
              <a:ea typeface="Lato"/>
              <a:cs typeface="Lato"/>
              <a:sym typeface="Lato"/>
            </a:endParaRPr>
          </a:p>
          <a:p>
            <a:pPr marL="1371600" lvl="0" indent="0" algn="l" rtl="0">
              <a:spcBef>
                <a:spcPts val="0"/>
              </a:spcBef>
              <a:spcAft>
                <a:spcPts val="0"/>
              </a:spcAft>
              <a:buNone/>
            </a:pPr>
            <a:endParaRPr sz="1200">
              <a:latin typeface="Lato"/>
              <a:ea typeface="Lato"/>
              <a:cs typeface="Lato"/>
              <a:sym typeface="Lato"/>
            </a:endParaRPr>
          </a:p>
          <a:p>
            <a:pPr marL="914400" lvl="0" indent="-311150" algn="l" rtl="0">
              <a:spcBef>
                <a:spcPts val="0"/>
              </a:spcBef>
              <a:spcAft>
                <a:spcPts val="0"/>
              </a:spcAft>
              <a:buSzPts val="1300"/>
              <a:buFont typeface="Lato"/>
              <a:buAutoNum type="arabicPeriod"/>
            </a:pPr>
            <a:r>
              <a:rPr lang="en-GB" sz="1300" b="1">
                <a:latin typeface="Lato"/>
                <a:ea typeface="Lato"/>
                <a:cs typeface="Lato"/>
                <a:sym typeface="Lato"/>
              </a:rPr>
              <a:t>Doc File: </a:t>
            </a:r>
            <a:r>
              <a:rPr lang="en-GB" sz="1300" b="1">
                <a:solidFill>
                  <a:schemeClr val="dk1"/>
                </a:solidFill>
                <a:latin typeface="Lato"/>
                <a:ea typeface="Lato"/>
                <a:cs typeface="Lato"/>
                <a:sym typeface="Lato"/>
              </a:rPr>
              <a:t>(45% marks)</a:t>
            </a:r>
            <a:endParaRPr sz="1300" b="1">
              <a:latin typeface="Lato"/>
              <a:ea typeface="Lato"/>
              <a:cs typeface="Lato"/>
              <a:sym typeface="Lato"/>
            </a:endParaRPr>
          </a:p>
          <a:p>
            <a:pPr marL="1371600" lvl="1" indent="-304800" algn="l" rtl="0">
              <a:spcBef>
                <a:spcPts val="0"/>
              </a:spcBef>
              <a:spcAft>
                <a:spcPts val="0"/>
              </a:spcAft>
              <a:buSzPts val="1200"/>
              <a:buFont typeface="Lato"/>
              <a:buAutoNum type="alphaLcPeriod"/>
            </a:pPr>
            <a:r>
              <a:rPr lang="en-GB" sz="1200">
                <a:latin typeface="Lato"/>
                <a:ea typeface="Lato"/>
                <a:cs typeface="Lato"/>
                <a:sym typeface="Lato"/>
              </a:rPr>
              <a:t>Exact answers to the objective questions</a:t>
            </a:r>
            <a:endParaRPr sz="1200">
              <a:latin typeface="Lato"/>
              <a:ea typeface="Lato"/>
              <a:cs typeface="Lato"/>
              <a:sym typeface="Lato"/>
            </a:endParaRPr>
          </a:p>
          <a:p>
            <a:pPr marL="1371600" lvl="1" indent="-304800" algn="l" rtl="0">
              <a:spcBef>
                <a:spcPts val="0"/>
              </a:spcBef>
              <a:spcAft>
                <a:spcPts val="0"/>
              </a:spcAft>
              <a:buSzPts val="1200"/>
              <a:buFont typeface="Lato"/>
              <a:buAutoNum type="alphaLcPeriod"/>
            </a:pPr>
            <a:r>
              <a:rPr lang="en-GB" sz="1200">
                <a:latin typeface="Lato"/>
                <a:ea typeface="Lato"/>
                <a:cs typeface="Lato"/>
                <a:sym typeface="Lato"/>
              </a:rPr>
              <a:t>Proper answers to the subjective questions with reasoning</a:t>
            </a:r>
            <a:endParaRPr sz="1200">
              <a:latin typeface="Lato"/>
              <a:ea typeface="Lato"/>
              <a:cs typeface="Lato"/>
              <a:sym typeface="Lato"/>
            </a:endParaRPr>
          </a:p>
          <a:p>
            <a:pPr marL="1371600" lvl="1" indent="-304800" algn="l" rtl="0">
              <a:spcBef>
                <a:spcPts val="0"/>
              </a:spcBef>
              <a:spcAft>
                <a:spcPts val="0"/>
              </a:spcAft>
              <a:buSzPts val="1200"/>
              <a:buFont typeface="Lato"/>
              <a:buAutoNum type="alphaLcPeriod"/>
            </a:pPr>
            <a:r>
              <a:rPr lang="en-GB" sz="1200">
                <a:latin typeface="Lato"/>
                <a:ea typeface="Lato"/>
                <a:cs typeface="Lato"/>
                <a:sym typeface="Lato"/>
              </a:rPr>
              <a:t>Proper formatting</a:t>
            </a:r>
            <a:endParaRPr sz="1200">
              <a:latin typeface="Lato"/>
              <a:ea typeface="Lato"/>
              <a:cs typeface="Lato"/>
              <a:sym typeface="Lato"/>
            </a:endParaRPr>
          </a:p>
          <a:p>
            <a:pPr marL="1371600" lvl="0" indent="0" algn="l" rtl="0">
              <a:spcBef>
                <a:spcPts val="0"/>
              </a:spcBef>
              <a:spcAft>
                <a:spcPts val="0"/>
              </a:spcAft>
              <a:buNone/>
            </a:pPr>
            <a:endParaRPr sz="1200">
              <a:latin typeface="Lato"/>
              <a:ea typeface="Lato"/>
              <a:cs typeface="Lato"/>
              <a:sym typeface="Lato"/>
            </a:endParaRPr>
          </a:p>
          <a:p>
            <a:pPr marL="914400" lvl="0" indent="-311150" algn="l" rtl="0">
              <a:spcBef>
                <a:spcPts val="0"/>
              </a:spcBef>
              <a:spcAft>
                <a:spcPts val="0"/>
              </a:spcAft>
              <a:buSzPts val="1300"/>
              <a:buFont typeface="Lato"/>
              <a:buAutoNum type="arabicPeriod"/>
            </a:pPr>
            <a:r>
              <a:rPr lang="en-GB" sz="1300" b="1">
                <a:latin typeface="Lato"/>
                <a:ea typeface="Lato"/>
                <a:cs typeface="Lato"/>
                <a:sym typeface="Lato"/>
              </a:rPr>
              <a:t>Presentation File: </a:t>
            </a:r>
            <a:r>
              <a:rPr lang="en-GB" sz="1300" b="1">
                <a:solidFill>
                  <a:schemeClr val="dk1"/>
                </a:solidFill>
                <a:latin typeface="Lato"/>
                <a:ea typeface="Lato"/>
                <a:cs typeface="Lato"/>
                <a:sym typeface="Lato"/>
              </a:rPr>
              <a:t>(10% marks)</a:t>
            </a:r>
            <a:endParaRPr sz="1300" b="1">
              <a:latin typeface="Lato"/>
              <a:ea typeface="Lato"/>
              <a:cs typeface="Lato"/>
              <a:sym typeface="Lato"/>
            </a:endParaRPr>
          </a:p>
          <a:p>
            <a:pPr marL="1371600" lvl="1" indent="-304800" algn="l" rtl="0">
              <a:spcBef>
                <a:spcPts val="0"/>
              </a:spcBef>
              <a:spcAft>
                <a:spcPts val="0"/>
              </a:spcAft>
              <a:buSzPts val="1200"/>
              <a:buFont typeface="Lato"/>
              <a:buAutoNum type="alphaLcPeriod"/>
            </a:pPr>
            <a:r>
              <a:rPr lang="en-GB" sz="1200">
                <a:latin typeface="Lato"/>
                <a:ea typeface="Lato"/>
                <a:cs typeface="Lato"/>
                <a:sym typeface="Lato"/>
              </a:rPr>
              <a:t>Proper storytelling</a:t>
            </a:r>
            <a:endParaRPr sz="1200">
              <a:latin typeface="Lato"/>
              <a:ea typeface="Lato"/>
              <a:cs typeface="Lato"/>
              <a:sym typeface="Lato"/>
            </a:endParaRPr>
          </a:p>
          <a:p>
            <a:pPr marL="1371600" lvl="1" indent="-304800" algn="l" rtl="0">
              <a:spcBef>
                <a:spcPts val="0"/>
              </a:spcBef>
              <a:spcAft>
                <a:spcPts val="0"/>
              </a:spcAft>
              <a:buSzPts val="1200"/>
              <a:buFont typeface="Lato"/>
              <a:buAutoNum type="alphaLcPeriod"/>
            </a:pPr>
            <a:r>
              <a:rPr lang="en-GB" sz="1200">
                <a:latin typeface="Lato"/>
                <a:ea typeface="Lato"/>
                <a:cs typeface="Lato"/>
                <a:sym typeface="Lato"/>
              </a:rPr>
              <a:t>Proper formatting</a:t>
            </a:r>
            <a:endParaRPr sz="1200">
              <a:latin typeface="Lato"/>
              <a:ea typeface="Lato"/>
              <a:cs typeface="Lato"/>
              <a:sym typeface="Lato"/>
            </a:endParaRPr>
          </a:p>
        </p:txBody>
      </p:sp>
      <p:pic>
        <p:nvPicPr>
          <p:cNvPr id="151" name="Google Shape;151;p29"/>
          <p:cNvPicPr preferRelativeResize="0"/>
          <p:nvPr/>
        </p:nvPicPr>
        <p:blipFill>
          <a:blip r:embed="rId3">
            <a:alphaModFix/>
          </a:blip>
          <a:stretch>
            <a:fillRect/>
          </a:stretch>
        </p:blipFill>
        <p:spPr>
          <a:xfrm>
            <a:off x="7631125" y="3834149"/>
            <a:ext cx="1512875" cy="1309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30"/>
          <p:cNvPicPr preferRelativeResize="0"/>
          <p:nvPr/>
        </p:nvPicPr>
        <p:blipFill>
          <a:blip r:embed="rId3">
            <a:alphaModFix/>
          </a:blip>
          <a:stretch>
            <a:fillRect/>
          </a:stretch>
        </p:blipFill>
        <p:spPr>
          <a:xfrm>
            <a:off x="1528750" y="857250"/>
            <a:ext cx="6086475"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455250" y="395975"/>
            <a:ext cx="8233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latin typeface="Lato"/>
                <a:ea typeface="Lato"/>
                <a:cs typeface="Lato"/>
                <a:sym typeface="Lato"/>
              </a:rPr>
              <a:t>Problem Statement</a:t>
            </a:r>
            <a:endParaRPr sz="1800" b="1">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a:p>
            <a:pPr marL="0" lvl="0" indent="0" algn="l" rtl="0">
              <a:spcBef>
                <a:spcPts val="0"/>
              </a:spcBef>
              <a:spcAft>
                <a:spcPts val="0"/>
              </a:spcAft>
              <a:buNone/>
            </a:pPr>
            <a:r>
              <a:rPr lang="en-GB" sz="1800">
                <a:latin typeface="Lato"/>
                <a:ea typeface="Lato"/>
                <a:cs typeface="Lato"/>
                <a:sym typeface="Lato"/>
              </a:rPr>
              <a:t>You are hired as a consultant data analyst by zomato where the team is looking for </a:t>
            </a:r>
            <a:r>
              <a:rPr lang="en-GB" sz="1800">
                <a:solidFill>
                  <a:schemeClr val="dk1"/>
                </a:solidFill>
                <a:latin typeface="Lato"/>
                <a:ea typeface="Lato"/>
                <a:cs typeface="Lato"/>
                <a:sym typeface="Lato"/>
              </a:rPr>
              <a:t>expansion and</a:t>
            </a:r>
            <a:r>
              <a:rPr lang="en-GB" sz="1800" b="1">
                <a:solidFill>
                  <a:schemeClr val="dk1"/>
                </a:solidFill>
                <a:latin typeface="Lato"/>
                <a:ea typeface="Lato"/>
                <a:cs typeface="Lato"/>
                <a:sym typeface="Lato"/>
              </a:rPr>
              <a:t> </a:t>
            </a:r>
            <a:r>
              <a:rPr lang="en-GB" sz="1800">
                <a:latin typeface="Lato"/>
                <a:ea typeface="Lato"/>
                <a:cs typeface="Lato"/>
                <a:sym typeface="Lato"/>
              </a:rPr>
              <a:t>opening restaurants. Your task is to come up with strategies/suggestions about opening newer restaurants.</a:t>
            </a:r>
            <a:endParaRPr sz="1800">
              <a:latin typeface="Lato"/>
              <a:ea typeface="Lato"/>
              <a:cs typeface="Lato"/>
              <a:sym typeface="Lato"/>
            </a:endParaRPr>
          </a:p>
        </p:txBody>
      </p:sp>
      <p:pic>
        <p:nvPicPr>
          <p:cNvPr id="74" name="Google Shape;74;p16"/>
          <p:cNvPicPr preferRelativeResize="0"/>
          <p:nvPr/>
        </p:nvPicPr>
        <p:blipFill>
          <a:blip r:embed="rId3">
            <a:alphaModFix/>
          </a:blip>
          <a:stretch>
            <a:fillRect/>
          </a:stretch>
        </p:blipFill>
        <p:spPr>
          <a:xfrm>
            <a:off x="912313" y="2086300"/>
            <a:ext cx="7319377" cy="2752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122400" y="852125"/>
            <a:ext cx="4536000" cy="41877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Lato"/>
              <a:buChar char="●"/>
            </a:pPr>
            <a:r>
              <a:rPr lang="en-GB" sz="1300" b="1">
                <a:solidFill>
                  <a:schemeClr val="dk1"/>
                </a:solidFill>
                <a:latin typeface="Lato"/>
                <a:ea typeface="Lato"/>
                <a:cs typeface="Lato"/>
                <a:sym typeface="Lato"/>
              </a:rPr>
              <a:t>Restaurant ID: </a:t>
            </a:r>
            <a:r>
              <a:rPr lang="en-GB" sz="1300">
                <a:solidFill>
                  <a:schemeClr val="dk1"/>
                </a:solidFill>
                <a:latin typeface="Lato"/>
                <a:ea typeface="Lato"/>
                <a:cs typeface="Lato"/>
                <a:sym typeface="Lato"/>
              </a:rPr>
              <a:t>Unique identifier for each restaurant.</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GB" sz="1300" b="1">
                <a:solidFill>
                  <a:schemeClr val="dk1"/>
                </a:solidFill>
                <a:latin typeface="Lato"/>
                <a:ea typeface="Lato"/>
                <a:cs typeface="Lato"/>
                <a:sym typeface="Lato"/>
              </a:rPr>
              <a:t>Restaurant Name: </a:t>
            </a:r>
            <a:r>
              <a:rPr lang="en-GB" sz="1300">
                <a:solidFill>
                  <a:schemeClr val="dk1"/>
                </a:solidFill>
                <a:latin typeface="Lato"/>
                <a:ea typeface="Lato"/>
                <a:cs typeface="Lato"/>
                <a:sym typeface="Lato"/>
              </a:rPr>
              <a:t>The name of the restaurant.</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GB" sz="1300" b="1">
                <a:solidFill>
                  <a:schemeClr val="dk1"/>
                </a:solidFill>
                <a:latin typeface="Lato"/>
                <a:ea typeface="Lato"/>
                <a:cs typeface="Lato"/>
                <a:sym typeface="Lato"/>
              </a:rPr>
              <a:t>CountryCode: </a:t>
            </a:r>
            <a:r>
              <a:rPr lang="en-GB" sz="1300">
                <a:solidFill>
                  <a:schemeClr val="dk1"/>
                </a:solidFill>
                <a:latin typeface="Lato"/>
                <a:ea typeface="Lato"/>
                <a:cs typeface="Lato"/>
                <a:sym typeface="Lato"/>
              </a:rPr>
              <a:t>Country code of the location where the restaurant is situated.</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GB" sz="1300" b="1">
                <a:solidFill>
                  <a:schemeClr val="dk1"/>
                </a:solidFill>
                <a:latin typeface="Lato"/>
                <a:ea typeface="Lato"/>
                <a:cs typeface="Lato"/>
                <a:sym typeface="Lato"/>
              </a:rPr>
              <a:t>City: </a:t>
            </a:r>
            <a:r>
              <a:rPr lang="en-GB" sz="1300">
                <a:solidFill>
                  <a:schemeClr val="dk1"/>
                </a:solidFill>
                <a:latin typeface="Lato"/>
                <a:ea typeface="Lato"/>
                <a:cs typeface="Lato"/>
                <a:sym typeface="Lato"/>
              </a:rPr>
              <a:t>The city where the restaurant is located.</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GB" sz="1300" b="1">
                <a:solidFill>
                  <a:schemeClr val="dk1"/>
                </a:solidFill>
                <a:latin typeface="Lato"/>
                <a:ea typeface="Lato"/>
                <a:cs typeface="Lato"/>
                <a:sym typeface="Lato"/>
              </a:rPr>
              <a:t>Address: </a:t>
            </a:r>
            <a:r>
              <a:rPr lang="en-GB" sz="1300">
                <a:solidFill>
                  <a:schemeClr val="dk1"/>
                </a:solidFill>
                <a:latin typeface="Lato"/>
                <a:ea typeface="Lato"/>
                <a:cs typeface="Lato"/>
                <a:sym typeface="Lato"/>
              </a:rPr>
              <a:t>The specific address of the restaurant.</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GB" sz="1300" b="1">
                <a:solidFill>
                  <a:schemeClr val="dk1"/>
                </a:solidFill>
                <a:latin typeface="Lato"/>
                <a:ea typeface="Lato"/>
                <a:cs typeface="Lato"/>
                <a:sym typeface="Lato"/>
              </a:rPr>
              <a:t>Locality: </a:t>
            </a:r>
            <a:r>
              <a:rPr lang="en-GB" sz="1300">
                <a:solidFill>
                  <a:schemeClr val="dk1"/>
                </a:solidFill>
                <a:latin typeface="Lato"/>
                <a:ea typeface="Lato"/>
                <a:cs typeface="Lato"/>
                <a:sym typeface="Lato"/>
              </a:rPr>
              <a:t>The locality or neighborhood where the restaurant is situated.</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GB" sz="1300" b="1">
                <a:solidFill>
                  <a:schemeClr val="dk1"/>
                </a:solidFill>
                <a:latin typeface="Lato"/>
                <a:ea typeface="Lato"/>
                <a:cs typeface="Lato"/>
                <a:sym typeface="Lato"/>
              </a:rPr>
              <a:t>Locality Verbose: </a:t>
            </a:r>
            <a:r>
              <a:rPr lang="en-GB" sz="1300">
                <a:solidFill>
                  <a:schemeClr val="dk1"/>
                </a:solidFill>
                <a:latin typeface="Lato"/>
                <a:ea typeface="Lato"/>
                <a:cs typeface="Lato"/>
                <a:sym typeface="Lato"/>
              </a:rPr>
              <a:t>Detailed information about the locality.</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GB" sz="1300" b="1">
                <a:solidFill>
                  <a:schemeClr val="dk1"/>
                </a:solidFill>
                <a:latin typeface="Lato"/>
                <a:ea typeface="Lato"/>
                <a:cs typeface="Lato"/>
                <a:sym typeface="Lato"/>
              </a:rPr>
              <a:t>Longitude: </a:t>
            </a:r>
            <a:r>
              <a:rPr lang="en-GB" sz="1300">
                <a:solidFill>
                  <a:schemeClr val="dk1"/>
                </a:solidFill>
                <a:latin typeface="Lato"/>
                <a:ea typeface="Lato"/>
                <a:cs typeface="Lato"/>
                <a:sym typeface="Lato"/>
              </a:rPr>
              <a:t>The geographical longitude coordinate of the restaurant.</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GB" sz="1300" b="1">
                <a:solidFill>
                  <a:schemeClr val="dk1"/>
                </a:solidFill>
                <a:latin typeface="Lato"/>
                <a:ea typeface="Lato"/>
                <a:cs typeface="Lato"/>
                <a:sym typeface="Lato"/>
              </a:rPr>
              <a:t>Latitude: </a:t>
            </a:r>
            <a:r>
              <a:rPr lang="en-GB" sz="1300">
                <a:solidFill>
                  <a:schemeClr val="dk1"/>
                </a:solidFill>
                <a:latin typeface="Lato"/>
                <a:ea typeface="Lato"/>
                <a:cs typeface="Lato"/>
                <a:sym typeface="Lato"/>
              </a:rPr>
              <a:t>The geographical latitude coordinate of the restaurant.</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GB" sz="1300" b="1">
                <a:solidFill>
                  <a:schemeClr val="dk1"/>
                </a:solidFill>
                <a:latin typeface="Lato"/>
                <a:ea typeface="Lato"/>
                <a:cs typeface="Lato"/>
                <a:sym typeface="Lato"/>
              </a:rPr>
              <a:t>Cuisines: </a:t>
            </a:r>
            <a:r>
              <a:rPr lang="en-GB" sz="1300">
                <a:solidFill>
                  <a:schemeClr val="dk1"/>
                </a:solidFill>
                <a:latin typeface="Lato"/>
                <a:ea typeface="Lato"/>
                <a:cs typeface="Lato"/>
                <a:sym typeface="Lato"/>
              </a:rPr>
              <a:t>The type of cuisine offered by the restaurant.</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Lato"/>
                <a:ea typeface="Lato"/>
                <a:cs typeface="Lato"/>
                <a:sym typeface="Lato"/>
              </a:rPr>
              <a:t>Currency: </a:t>
            </a:r>
            <a:r>
              <a:rPr lang="en-GB" sz="1300">
                <a:solidFill>
                  <a:schemeClr val="dk1"/>
                </a:solidFill>
                <a:latin typeface="Lato"/>
                <a:ea typeface="Lato"/>
                <a:cs typeface="Lato"/>
                <a:sym typeface="Lato"/>
              </a:rPr>
              <a:t>The currency used for transactions in the restaurant.</a:t>
            </a:r>
            <a:endParaRPr sz="1300">
              <a:solidFill>
                <a:schemeClr val="dk1"/>
              </a:solidFill>
              <a:latin typeface="Lato"/>
              <a:ea typeface="Lato"/>
              <a:cs typeface="Lato"/>
              <a:sym typeface="Lato"/>
            </a:endParaRPr>
          </a:p>
          <a:p>
            <a:pPr marL="457200" lvl="0" indent="0" algn="l" rtl="0">
              <a:lnSpc>
                <a:spcPct val="115000"/>
              </a:lnSpc>
              <a:spcBef>
                <a:spcPts val="0"/>
              </a:spcBef>
              <a:spcAft>
                <a:spcPts val="0"/>
              </a:spcAft>
              <a:buNone/>
            </a:pPr>
            <a:endParaRPr sz="1300">
              <a:solidFill>
                <a:schemeClr val="dk1"/>
              </a:solidFill>
              <a:latin typeface="Lato"/>
              <a:ea typeface="Lato"/>
              <a:cs typeface="Lato"/>
              <a:sym typeface="Lato"/>
            </a:endParaRPr>
          </a:p>
          <a:p>
            <a:pPr marL="0" lvl="0" indent="0" algn="l" rtl="0">
              <a:lnSpc>
                <a:spcPct val="115000"/>
              </a:lnSpc>
              <a:spcBef>
                <a:spcPts val="0"/>
              </a:spcBef>
              <a:spcAft>
                <a:spcPts val="0"/>
              </a:spcAft>
              <a:buNone/>
            </a:pPr>
            <a:endParaRPr sz="1200">
              <a:solidFill>
                <a:schemeClr val="dk1"/>
              </a:solidFill>
              <a:latin typeface="Lato"/>
              <a:ea typeface="Lato"/>
              <a:cs typeface="Lato"/>
              <a:sym typeface="Lato"/>
            </a:endParaRPr>
          </a:p>
          <a:p>
            <a:pPr marL="0" lvl="0" indent="0" algn="l" rtl="0">
              <a:lnSpc>
                <a:spcPct val="115000"/>
              </a:lnSpc>
              <a:spcBef>
                <a:spcPts val="0"/>
              </a:spcBef>
              <a:spcAft>
                <a:spcPts val="0"/>
              </a:spcAft>
              <a:buNone/>
            </a:pPr>
            <a:endParaRPr sz="1200" b="1">
              <a:solidFill>
                <a:schemeClr val="dk1"/>
              </a:solidFill>
              <a:latin typeface="Lato"/>
              <a:ea typeface="Lato"/>
              <a:cs typeface="Lato"/>
              <a:sym typeface="Lato"/>
            </a:endParaRPr>
          </a:p>
          <a:p>
            <a:pPr marL="457200" lvl="0" indent="0" algn="l" rtl="0">
              <a:lnSpc>
                <a:spcPct val="115000"/>
              </a:lnSpc>
              <a:spcBef>
                <a:spcPts val="0"/>
              </a:spcBef>
              <a:spcAft>
                <a:spcPts val="0"/>
              </a:spcAft>
              <a:buClr>
                <a:schemeClr val="dk1"/>
              </a:buClr>
              <a:buSzPts val="1100"/>
              <a:buFont typeface="Arial"/>
              <a:buNone/>
            </a:pPr>
            <a:endParaRPr sz="1800" b="1">
              <a:solidFill>
                <a:schemeClr val="dk1"/>
              </a:solidFill>
              <a:latin typeface="Lato"/>
              <a:ea typeface="Lato"/>
              <a:cs typeface="Lato"/>
              <a:sym typeface="Lato"/>
            </a:endParaRPr>
          </a:p>
          <a:p>
            <a:pPr marL="457200" lvl="0" indent="0" algn="l" rtl="0">
              <a:lnSpc>
                <a:spcPct val="115000"/>
              </a:lnSpc>
              <a:spcBef>
                <a:spcPts val="0"/>
              </a:spcBef>
              <a:spcAft>
                <a:spcPts val="0"/>
              </a:spcAft>
              <a:buClr>
                <a:schemeClr val="dk1"/>
              </a:buClr>
              <a:buSzPts val="1100"/>
              <a:buFont typeface="Arial"/>
              <a:buNone/>
            </a:pPr>
            <a:endParaRPr sz="1800">
              <a:solidFill>
                <a:schemeClr val="dk1"/>
              </a:solidFill>
              <a:latin typeface="Lato"/>
              <a:ea typeface="Lato"/>
              <a:cs typeface="Lato"/>
              <a:sym typeface="Lato"/>
            </a:endParaRPr>
          </a:p>
          <a:p>
            <a:pPr marL="457200" lvl="0" indent="0" algn="l" rtl="0">
              <a:lnSpc>
                <a:spcPct val="115000"/>
              </a:lnSpc>
              <a:spcBef>
                <a:spcPts val="0"/>
              </a:spcBef>
              <a:spcAft>
                <a:spcPts val="0"/>
              </a:spcAft>
              <a:buClr>
                <a:schemeClr val="dk1"/>
              </a:buClr>
              <a:buSzPts val="1100"/>
              <a:buFont typeface="Arial"/>
              <a:buNone/>
            </a:pPr>
            <a:endParaRPr sz="180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800">
              <a:solidFill>
                <a:schemeClr val="dk1"/>
              </a:solidFill>
              <a:latin typeface="Lato"/>
              <a:ea typeface="Lato"/>
              <a:cs typeface="Lato"/>
              <a:sym typeface="Lato"/>
            </a:endParaRPr>
          </a:p>
          <a:p>
            <a:pPr marL="457200" lvl="0" indent="0" algn="l" rtl="0">
              <a:lnSpc>
                <a:spcPct val="115000"/>
              </a:lnSpc>
              <a:spcBef>
                <a:spcPts val="0"/>
              </a:spcBef>
              <a:spcAft>
                <a:spcPts val="0"/>
              </a:spcAft>
              <a:buNone/>
            </a:pPr>
            <a:endParaRPr sz="1200">
              <a:solidFill>
                <a:schemeClr val="dk1"/>
              </a:solidFill>
              <a:latin typeface="Lato"/>
              <a:ea typeface="Lato"/>
              <a:cs typeface="Lato"/>
              <a:sym typeface="Lato"/>
            </a:endParaRPr>
          </a:p>
        </p:txBody>
      </p:sp>
      <p:sp>
        <p:nvSpPr>
          <p:cNvPr id="80" name="Google Shape;80;p17"/>
          <p:cNvSpPr txBox="1"/>
          <p:nvPr/>
        </p:nvSpPr>
        <p:spPr>
          <a:xfrm>
            <a:off x="4658400" y="801725"/>
            <a:ext cx="4407000" cy="41877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Lato"/>
                <a:ea typeface="Lato"/>
                <a:cs typeface="Lato"/>
                <a:sym typeface="Lato"/>
              </a:rPr>
              <a:t>Has_Table_booking: </a:t>
            </a:r>
            <a:r>
              <a:rPr lang="en-GB" sz="1300">
                <a:solidFill>
                  <a:schemeClr val="dk1"/>
                </a:solidFill>
                <a:latin typeface="Lato"/>
                <a:ea typeface="Lato"/>
                <a:cs typeface="Lato"/>
                <a:sym typeface="Lato"/>
              </a:rPr>
              <a:t>Indicates whether the restaurant has a table booking option (Yes/No).</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Lato"/>
                <a:ea typeface="Lato"/>
                <a:cs typeface="Lato"/>
                <a:sym typeface="Lato"/>
              </a:rPr>
              <a:t>Has_Online_delivery: </a:t>
            </a:r>
            <a:r>
              <a:rPr lang="en-GB" sz="1300">
                <a:solidFill>
                  <a:schemeClr val="dk1"/>
                </a:solidFill>
                <a:latin typeface="Lato"/>
                <a:ea typeface="Lato"/>
                <a:cs typeface="Lato"/>
                <a:sym typeface="Lato"/>
              </a:rPr>
              <a:t>Indicates whether the restaurant offers online delivery (Yes/No).</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Lato"/>
                <a:ea typeface="Lato"/>
                <a:cs typeface="Lato"/>
                <a:sym typeface="Lato"/>
              </a:rPr>
              <a:t>Is_delivering_now: </a:t>
            </a:r>
            <a:r>
              <a:rPr lang="en-GB" sz="1300">
                <a:solidFill>
                  <a:schemeClr val="dk1"/>
                </a:solidFill>
                <a:latin typeface="Lato"/>
                <a:ea typeface="Lato"/>
                <a:cs typeface="Lato"/>
                <a:sym typeface="Lato"/>
              </a:rPr>
              <a:t>Indicates whether the restaurant is currently delivering (Yes/No).</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Lato"/>
                <a:ea typeface="Lato"/>
                <a:cs typeface="Lato"/>
                <a:sym typeface="Lato"/>
              </a:rPr>
              <a:t>Switch_to_order_menu: </a:t>
            </a:r>
            <a:r>
              <a:rPr lang="en-GB" sz="1300">
                <a:solidFill>
                  <a:schemeClr val="dk1"/>
                </a:solidFill>
                <a:latin typeface="Lato"/>
                <a:ea typeface="Lato"/>
                <a:cs typeface="Lato"/>
                <a:sym typeface="Lato"/>
              </a:rPr>
              <a:t>Indicates whether users can switch to the order menu (Yes/No).</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Lato"/>
                <a:ea typeface="Lato"/>
                <a:cs typeface="Lato"/>
                <a:sym typeface="Lato"/>
              </a:rPr>
              <a:t>Price_range: </a:t>
            </a:r>
            <a:r>
              <a:rPr lang="en-GB" sz="1300">
                <a:solidFill>
                  <a:schemeClr val="dk1"/>
                </a:solidFill>
                <a:latin typeface="Lato"/>
                <a:ea typeface="Lato"/>
                <a:cs typeface="Lato"/>
                <a:sym typeface="Lato"/>
              </a:rPr>
              <a:t>A numeric value indicating the price range category of the restaurant.</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Lato"/>
                <a:ea typeface="Lato"/>
                <a:cs typeface="Lato"/>
                <a:sym typeface="Lato"/>
              </a:rPr>
              <a:t>Votes: </a:t>
            </a:r>
            <a:r>
              <a:rPr lang="en-GB" sz="1300">
                <a:solidFill>
                  <a:schemeClr val="dk1"/>
                </a:solidFill>
                <a:latin typeface="Lato"/>
                <a:ea typeface="Lato"/>
                <a:cs typeface="Lato"/>
                <a:sym typeface="Lato"/>
              </a:rPr>
              <a:t>The number of votes or ratings/(feedback) received by the restaurant.</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latin typeface="Lato"/>
                <a:ea typeface="Lato"/>
                <a:cs typeface="Lato"/>
                <a:sym typeface="Lato"/>
              </a:rPr>
              <a:t>Average_Cost_for_two: </a:t>
            </a:r>
            <a:r>
              <a:rPr lang="en-GB" sz="1300">
                <a:solidFill>
                  <a:schemeClr val="dk1"/>
                </a:solidFill>
                <a:latin typeface="Lato"/>
                <a:ea typeface="Lato"/>
                <a:cs typeface="Lato"/>
                <a:sym typeface="Lato"/>
              </a:rPr>
              <a:t>The average cost for two people dining at the restaurant.</a:t>
            </a:r>
            <a:endParaRPr sz="130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en-GB" sz="1200" b="1">
                <a:solidFill>
                  <a:schemeClr val="dk1"/>
                </a:solidFill>
                <a:latin typeface="Lato"/>
                <a:ea typeface="Lato"/>
                <a:cs typeface="Lato"/>
                <a:sym typeface="Lato"/>
              </a:rPr>
              <a:t>Rating: </a:t>
            </a:r>
            <a:r>
              <a:rPr lang="en-GB" sz="1200">
                <a:solidFill>
                  <a:schemeClr val="dk1"/>
                </a:solidFill>
                <a:latin typeface="Lato"/>
                <a:ea typeface="Lato"/>
                <a:cs typeface="Lato"/>
                <a:sym typeface="Lato"/>
              </a:rPr>
              <a:t>The overall rating of the restaurant is based on user reviews.</a:t>
            </a:r>
            <a:endParaRPr sz="120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en-GB" sz="1200" b="1">
                <a:solidFill>
                  <a:schemeClr val="dk1"/>
                </a:solidFill>
                <a:latin typeface="Lato"/>
                <a:ea typeface="Lato"/>
                <a:cs typeface="Lato"/>
                <a:sym typeface="Lato"/>
              </a:rPr>
              <a:t>Datekey_opening: </a:t>
            </a:r>
            <a:r>
              <a:rPr lang="en-GB" sz="1200">
                <a:solidFill>
                  <a:schemeClr val="dk1"/>
                </a:solidFill>
                <a:latin typeface="Lato"/>
                <a:ea typeface="Lato"/>
                <a:cs typeface="Lato"/>
                <a:sym typeface="Lato"/>
              </a:rPr>
              <a:t>The date when the restaurant was opened.</a:t>
            </a:r>
            <a:endParaRPr sz="1200">
              <a:solidFill>
                <a:schemeClr val="dk1"/>
              </a:solidFill>
              <a:latin typeface="Lato"/>
              <a:ea typeface="Lato"/>
              <a:cs typeface="Lato"/>
              <a:sym typeface="Lato"/>
            </a:endParaRPr>
          </a:p>
        </p:txBody>
      </p:sp>
      <p:sp>
        <p:nvSpPr>
          <p:cNvPr id="81" name="Google Shape;81;p17"/>
          <p:cNvSpPr txBox="1"/>
          <p:nvPr/>
        </p:nvSpPr>
        <p:spPr>
          <a:xfrm>
            <a:off x="471825" y="298675"/>
            <a:ext cx="8100300" cy="3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a:solidFill>
                  <a:schemeClr val="dk1"/>
                </a:solidFill>
                <a:latin typeface="Lato"/>
                <a:ea typeface="Lato"/>
                <a:cs typeface="Lato"/>
                <a:sym typeface="Lato"/>
              </a:rPr>
              <a:t>The image above displays details about Zomato Sales Performance, including:</a:t>
            </a:r>
            <a:endParaRPr sz="1800">
              <a:solidFill>
                <a:schemeClr val="dk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p:nvPr/>
        </p:nvSpPr>
        <p:spPr>
          <a:xfrm>
            <a:off x="338550" y="533475"/>
            <a:ext cx="8466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endParaRPr/>
          </a:p>
        </p:txBody>
      </p:sp>
      <p:sp>
        <p:nvSpPr>
          <p:cNvPr id="87" name="Google Shape;87;p18"/>
          <p:cNvSpPr txBox="1"/>
          <p:nvPr/>
        </p:nvSpPr>
        <p:spPr>
          <a:xfrm>
            <a:off x="338550" y="4116000"/>
            <a:ext cx="8654700" cy="554400"/>
          </a:xfrm>
          <a:prstGeom prst="rect">
            <a:avLst/>
          </a:prstGeom>
          <a:noFill/>
          <a:ln>
            <a:noFill/>
          </a:ln>
        </p:spPr>
        <p:txBody>
          <a:bodyPr spcFirstLastPara="1" wrap="square" lIns="91425" tIns="91425" rIns="91425" bIns="91425" anchor="t" anchorCtr="0">
            <a:noAutofit/>
          </a:bodyPr>
          <a:lstStyle/>
          <a:p>
            <a:pPr marL="914400" lvl="0" indent="457200" algn="l" rtl="0">
              <a:spcBef>
                <a:spcPts val="0"/>
              </a:spcBef>
              <a:spcAft>
                <a:spcPts val="0"/>
              </a:spcAft>
              <a:buNone/>
            </a:pPr>
            <a:r>
              <a:rPr lang="en-GB"/>
              <a:t>Use this </a:t>
            </a:r>
            <a:r>
              <a:rPr lang="en-GB" b="1" u="sng">
                <a:solidFill>
                  <a:schemeClr val="hlink"/>
                </a:solidFill>
                <a:hlinkClick r:id="rId3"/>
              </a:rPr>
              <a:t>Link</a:t>
            </a:r>
            <a:r>
              <a:rPr lang="en-GB"/>
              <a:t> for copying and then manipulating the dataset.</a:t>
            </a:r>
            <a:endParaRPr/>
          </a:p>
        </p:txBody>
      </p:sp>
      <p:pic>
        <p:nvPicPr>
          <p:cNvPr id="88" name="Google Shape;88;p18"/>
          <p:cNvPicPr preferRelativeResize="0"/>
          <p:nvPr/>
        </p:nvPicPr>
        <p:blipFill>
          <a:blip r:embed="rId4">
            <a:alphaModFix/>
          </a:blip>
          <a:stretch>
            <a:fillRect/>
          </a:stretch>
        </p:blipFill>
        <p:spPr>
          <a:xfrm>
            <a:off x="2727737" y="1235300"/>
            <a:ext cx="3688525" cy="257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p:nvPr/>
        </p:nvSpPr>
        <p:spPr>
          <a:xfrm>
            <a:off x="519550" y="476250"/>
            <a:ext cx="8197200" cy="4271700"/>
          </a:xfrm>
          <a:prstGeom prst="rect">
            <a:avLst/>
          </a:prstGeom>
          <a:noFill/>
          <a:ln>
            <a:noFill/>
          </a:ln>
        </p:spPr>
        <p:txBody>
          <a:bodyPr spcFirstLastPara="1" wrap="square" lIns="91425" tIns="91425" rIns="91425" bIns="91425" anchor="t" anchorCtr="0">
            <a:noAutofit/>
          </a:bodyPr>
          <a:lstStyle/>
          <a:p>
            <a:pPr marL="3200400" lvl="0" indent="0" algn="l" rtl="0">
              <a:spcBef>
                <a:spcPts val="0"/>
              </a:spcBef>
              <a:spcAft>
                <a:spcPts val="0"/>
              </a:spcAft>
              <a:buNone/>
            </a:pPr>
            <a:r>
              <a:rPr lang="en-GB" sz="2500" b="1">
                <a:solidFill>
                  <a:schemeClr val="dk1"/>
                </a:solidFill>
              </a:rPr>
              <a:t>Submission</a:t>
            </a:r>
            <a:endParaRPr sz="600" b="1"/>
          </a:p>
          <a:p>
            <a:pPr marL="0" lvl="0" indent="0" algn="l" rtl="0">
              <a:spcBef>
                <a:spcPts val="0"/>
              </a:spcBef>
              <a:spcAft>
                <a:spcPts val="0"/>
              </a:spcAft>
              <a:buNone/>
            </a:pPr>
            <a:endParaRPr sz="1800" b="1"/>
          </a:p>
          <a:p>
            <a:pPr marL="0" lvl="0" indent="0" algn="l" rtl="0">
              <a:spcBef>
                <a:spcPts val="0"/>
              </a:spcBef>
              <a:spcAft>
                <a:spcPts val="0"/>
              </a:spcAft>
              <a:buNone/>
            </a:pPr>
            <a:r>
              <a:rPr lang="en-GB" sz="1600"/>
              <a:t>There is a </a:t>
            </a:r>
            <a:r>
              <a:rPr lang="en-GB" sz="1600" b="1"/>
              <a:t>series of tasks/questions</a:t>
            </a:r>
            <a:r>
              <a:rPr lang="en-GB" sz="1600"/>
              <a:t> mentioned ahead in the Project, in order to guide the candidates to have suggestions, insights for the management.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GB" sz="1600"/>
              <a:t>Imagine you have to present the submitted PPT file to the senior management using which you are giving the suggestions as per the requirement with the </a:t>
            </a:r>
            <a:r>
              <a:rPr lang="en-GB" sz="1600" b="1"/>
              <a:t>reasoning/help of dashboard, visualizations or tables</a:t>
            </a:r>
            <a:r>
              <a:rPr lang="en-GB" sz="1600"/>
              <a:t> you’ve created.</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GB" sz="1600"/>
              <a:t>The submission Zip file should consist of the following three documents:</a:t>
            </a:r>
            <a:endParaRPr sz="1600"/>
          </a:p>
          <a:p>
            <a:pPr marL="914400" lvl="0" indent="-330200" algn="l" rtl="0">
              <a:spcBef>
                <a:spcPts val="0"/>
              </a:spcBef>
              <a:spcAft>
                <a:spcPts val="0"/>
              </a:spcAft>
              <a:buSzPts val="1600"/>
              <a:buAutoNum type="arabicPeriod"/>
            </a:pPr>
            <a:r>
              <a:rPr lang="en-GB" sz="1600" b="1"/>
              <a:t>Excel File</a:t>
            </a:r>
            <a:r>
              <a:rPr lang="en-GB" sz="1600"/>
              <a:t> (.xlsx) (consisting of dashboard)</a:t>
            </a:r>
            <a:endParaRPr sz="1600"/>
          </a:p>
          <a:p>
            <a:pPr marL="914400" lvl="0" indent="-330200" algn="l" rtl="0">
              <a:spcBef>
                <a:spcPts val="0"/>
              </a:spcBef>
              <a:spcAft>
                <a:spcPts val="0"/>
              </a:spcAft>
              <a:buSzPts val="1600"/>
              <a:buAutoNum type="arabicPeriod"/>
            </a:pPr>
            <a:r>
              <a:rPr lang="en-GB" sz="1600" b="1"/>
              <a:t>Document File</a:t>
            </a:r>
            <a:r>
              <a:rPr lang="en-GB" sz="1600"/>
              <a:t> (.docx) (consisting of Answers and suggestions for Objective and subjective questions)</a:t>
            </a:r>
            <a:endParaRPr sz="1600"/>
          </a:p>
          <a:p>
            <a:pPr marL="914400" lvl="0" indent="-330200" algn="l" rtl="0">
              <a:spcBef>
                <a:spcPts val="0"/>
              </a:spcBef>
              <a:spcAft>
                <a:spcPts val="0"/>
              </a:spcAft>
              <a:buSzPts val="1600"/>
              <a:buAutoNum type="arabicPeriod"/>
            </a:pPr>
            <a:r>
              <a:rPr lang="en-GB" sz="1600" b="1"/>
              <a:t>Presentation</a:t>
            </a:r>
            <a:r>
              <a:rPr lang="en-GB" sz="1600"/>
              <a:t> </a:t>
            </a:r>
            <a:r>
              <a:rPr lang="en-GB" sz="1600" b="1"/>
              <a:t>File </a:t>
            </a:r>
            <a:r>
              <a:rPr lang="en-GB" sz="1600"/>
              <a:t>(.pptx) (consisting of the presentation which you want to present to the management)</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p:nvPr/>
        </p:nvSpPr>
        <p:spPr>
          <a:xfrm>
            <a:off x="519550" y="476250"/>
            <a:ext cx="8197200" cy="4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700" b="1" dirty="0"/>
          </a:p>
          <a:p>
            <a:pPr marL="3200400" lvl="0" indent="0" algn="l" rtl="0">
              <a:spcBef>
                <a:spcPts val="0"/>
              </a:spcBef>
              <a:spcAft>
                <a:spcPts val="0"/>
              </a:spcAft>
              <a:buNone/>
            </a:pPr>
            <a:r>
              <a:rPr lang="en-GB" sz="3700" b="1" dirty="0"/>
              <a:t>Tasks</a:t>
            </a:r>
            <a:endParaRPr sz="3700" b="1" dirty="0"/>
          </a:p>
          <a:p>
            <a:pPr marL="914400" lvl="0" indent="457200" algn="l" rtl="0">
              <a:spcBef>
                <a:spcPts val="0"/>
              </a:spcBef>
              <a:spcAft>
                <a:spcPts val="0"/>
              </a:spcAft>
              <a:buNone/>
            </a:pPr>
            <a:r>
              <a:rPr lang="en-GB" sz="3400" b="1" dirty="0"/>
              <a:t>	</a:t>
            </a:r>
            <a:r>
              <a:rPr lang="en-GB" sz="1600" b="1" dirty="0"/>
              <a:t>…</a:t>
            </a:r>
            <a:r>
              <a:rPr lang="en-GB" sz="1700" dirty="0">
                <a:solidFill>
                  <a:schemeClr val="dk1"/>
                </a:solidFill>
              </a:rPr>
              <a:t>Tasks in order to come up with expansion suggestions</a:t>
            </a:r>
            <a:endParaRPr sz="3400" b="1" dirty="0"/>
          </a:p>
        </p:txBody>
      </p:sp>
      <p:pic>
        <p:nvPicPr>
          <p:cNvPr id="99" name="Google Shape;99;p20"/>
          <p:cNvPicPr preferRelativeResize="0"/>
          <p:nvPr/>
        </p:nvPicPr>
        <p:blipFill>
          <a:blip r:embed="rId3">
            <a:alphaModFix/>
          </a:blip>
          <a:stretch>
            <a:fillRect/>
          </a:stretch>
        </p:blipFill>
        <p:spPr>
          <a:xfrm>
            <a:off x="4490458" y="2481202"/>
            <a:ext cx="3518425" cy="197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p:nvPr/>
        </p:nvSpPr>
        <p:spPr>
          <a:xfrm>
            <a:off x="444325" y="332150"/>
            <a:ext cx="5254500" cy="461700"/>
          </a:xfrm>
          <a:prstGeom prst="rect">
            <a:avLst/>
          </a:prstGeom>
          <a:noFill/>
          <a:ln>
            <a:noFill/>
          </a:ln>
        </p:spPr>
        <p:txBody>
          <a:bodyPr spcFirstLastPara="1" wrap="square" lIns="91425" tIns="91425" rIns="91425" bIns="91425" anchor="t" anchorCtr="0">
            <a:spAutoFit/>
          </a:bodyPr>
          <a:lstStyle/>
          <a:p>
            <a:pPr marL="0" lvl="0" indent="0" algn="l" rtl="0">
              <a:lnSpc>
                <a:spcPct val="114000"/>
              </a:lnSpc>
              <a:spcBef>
                <a:spcPts val="0"/>
              </a:spcBef>
              <a:spcAft>
                <a:spcPts val="0"/>
              </a:spcAft>
              <a:buNone/>
            </a:pPr>
            <a:r>
              <a:rPr lang="en-GB" sz="1800" b="1">
                <a:solidFill>
                  <a:schemeClr val="dk1"/>
                </a:solidFill>
                <a:latin typeface="Lato"/>
                <a:ea typeface="Lato"/>
                <a:cs typeface="Lato"/>
                <a:sym typeface="Lato"/>
              </a:rPr>
              <a:t>Objective Questions</a:t>
            </a:r>
            <a:endParaRPr sz="1800">
              <a:latin typeface="Lato"/>
              <a:ea typeface="Lato"/>
              <a:cs typeface="Lato"/>
              <a:sym typeface="Lato"/>
            </a:endParaRPr>
          </a:p>
        </p:txBody>
      </p:sp>
      <p:sp>
        <p:nvSpPr>
          <p:cNvPr id="105" name="Google Shape;105;p21"/>
          <p:cNvSpPr txBox="1"/>
          <p:nvPr/>
        </p:nvSpPr>
        <p:spPr>
          <a:xfrm>
            <a:off x="303425" y="981375"/>
            <a:ext cx="8644200" cy="4359496"/>
          </a:xfrm>
          <a:prstGeom prst="rect">
            <a:avLst/>
          </a:prstGeom>
          <a:noFill/>
          <a:ln>
            <a:noFill/>
          </a:ln>
        </p:spPr>
        <p:txBody>
          <a:bodyPr spcFirstLastPara="1" wrap="square" lIns="91425" tIns="91425" rIns="91425" bIns="91425" anchor="t" anchorCtr="0">
            <a:spAutoFit/>
          </a:bodyPr>
          <a:lstStyle/>
          <a:p>
            <a:pPr marL="457200" lvl="0" indent="-317500" algn="l" rtl="0">
              <a:lnSpc>
                <a:spcPct val="114000"/>
              </a:lnSpc>
              <a:spcBef>
                <a:spcPts val="0"/>
              </a:spcBef>
              <a:spcAft>
                <a:spcPts val="0"/>
              </a:spcAft>
              <a:buClr>
                <a:schemeClr val="dk1"/>
              </a:buClr>
              <a:buSzPts val="1400"/>
              <a:buFont typeface="Lato"/>
              <a:buChar char="➔"/>
            </a:pPr>
            <a:r>
              <a:rPr lang="en-GB" b="1" dirty="0">
                <a:solidFill>
                  <a:schemeClr val="dk1"/>
                </a:solidFill>
                <a:latin typeface="Lato"/>
                <a:ea typeface="Lato"/>
                <a:cs typeface="Lato"/>
                <a:sym typeface="Lato"/>
              </a:rPr>
              <a:t>The data consists of some inconsistent and missing values so ensure that the data used for further analysis is cleaned.</a:t>
            </a:r>
          </a:p>
          <a:p>
            <a:pPr marL="139700" lvl="0" algn="l" rtl="0">
              <a:lnSpc>
                <a:spcPct val="114000"/>
              </a:lnSpc>
              <a:spcBef>
                <a:spcPts val="0"/>
              </a:spcBef>
              <a:spcAft>
                <a:spcPts val="0"/>
              </a:spcAft>
              <a:buClr>
                <a:schemeClr val="dk1"/>
              </a:buClr>
              <a:buSzPts val="1400"/>
            </a:pPr>
            <a:r>
              <a:rPr lang="en-GB" b="1" dirty="0">
                <a:solidFill>
                  <a:schemeClr val="dk1"/>
                </a:solidFill>
                <a:latin typeface="Lato"/>
                <a:ea typeface="Lato"/>
                <a:cs typeface="Lato"/>
                <a:sym typeface="Lato"/>
              </a:rPr>
              <a:t>Approach : </a:t>
            </a:r>
          </a:p>
          <a:p>
            <a:pPr marL="425450" lvl="0" indent="-285750" algn="l" rtl="0">
              <a:lnSpc>
                <a:spcPct val="114000"/>
              </a:lnSpc>
              <a:spcBef>
                <a:spcPts val="0"/>
              </a:spcBef>
              <a:spcAft>
                <a:spcPts val="0"/>
              </a:spcAft>
              <a:buClr>
                <a:schemeClr val="dk1"/>
              </a:buClr>
              <a:buSzPts val="1400"/>
              <a:buFont typeface="Arial" panose="020B0604020202020204" pitchFamily="34" charset="0"/>
              <a:buChar char="•"/>
            </a:pPr>
            <a:r>
              <a:rPr lang="en-GB" dirty="0">
                <a:solidFill>
                  <a:schemeClr val="dk1"/>
                </a:solidFill>
                <a:latin typeface="Lato"/>
                <a:ea typeface="Lato"/>
                <a:cs typeface="Lato"/>
                <a:sym typeface="Lato"/>
              </a:rPr>
              <a:t>Some columns aren’t formatted as required so we have formatted it and removed the missing values </a:t>
            </a:r>
            <a:endParaRPr lang="en-US" dirty="0">
              <a:solidFill>
                <a:schemeClr val="dk1"/>
              </a:solidFill>
              <a:latin typeface="Lato"/>
              <a:ea typeface="Lato"/>
              <a:cs typeface="Lato"/>
              <a:sym typeface="Lato"/>
            </a:endParaRPr>
          </a:p>
          <a:p>
            <a:pPr marL="425450" lvl="0" indent="-285750" algn="l" rtl="0">
              <a:lnSpc>
                <a:spcPct val="114000"/>
              </a:lnSpc>
              <a:spcBef>
                <a:spcPts val="0"/>
              </a:spcBef>
              <a:spcAft>
                <a:spcPts val="0"/>
              </a:spcAft>
              <a:buClr>
                <a:schemeClr val="dk1"/>
              </a:buClr>
              <a:buSzPts val="1400"/>
              <a:buFont typeface="Arial" panose="020B0604020202020204" pitchFamily="34" charset="0"/>
              <a:buChar char="•"/>
            </a:pPr>
            <a:r>
              <a:rPr lang="en-US" dirty="0" err="1">
                <a:solidFill>
                  <a:schemeClr val="dk1"/>
                </a:solidFill>
                <a:latin typeface="Lato"/>
                <a:ea typeface="Lato"/>
                <a:cs typeface="Lato"/>
                <a:sym typeface="Lato"/>
              </a:rPr>
              <a:t>Datekey_Opening</a:t>
            </a:r>
            <a:r>
              <a:rPr lang="en-US" dirty="0">
                <a:solidFill>
                  <a:schemeClr val="dk1"/>
                </a:solidFill>
                <a:latin typeface="Lato"/>
                <a:ea typeface="Lato"/>
                <a:cs typeface="Lato"/>
                <a:sym typeface="Lato"/>
              </a:rPr>
              <a:t> column is not formatted as per date so we have extracted the year from this date column using function LEFT</a:t>
            </a:r>
          </a:p>
          <a:p>
            <a:pPr marL="45720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457200" lvl="0" indent="-298450" algn="l" rtl="0">
              <a:lnSpc>
                <a:spcPct val="114000"/>
              </a:lnSpc>
              <a:spcBef>
                <a:spcPts val="0"/>
              </a:spcBef>
              <a:spcAft>
                <a:spcPts val="0"/>
              </a:spcAft>
              <a:buClr>
                <a:schemeClr val="dk1"/>
              </a:buClr>
              <a:buSzPts val="1100"/>
              <a:buFont typeface="Lato"/>
              <a:buChar char="➔"/>
            </a:pPr>
            <a:r>
              <a:rPr lang="en-GB" b="1" dirty="0">
                <a:solidFill>
                  <a:schemeClr val="dk1"/>
                </a:solidFill>
                <a:latin typeface="Lato"/>
                <a:ea typeface="Lato"/>
                <a:cs typeface="Lato"/>
                <a:sym typeface="Lato"/>
              </a:rPr>
              <a:t>Using the </a:t>
            </a:r>
            <a:r>
              <a:rPr lang="en-GB" b="1" dirty="0" err="1">
                <a:solidFill>
                  <a:schemeClr val="dk1"/>
                </a:solidFill>
                <a:latin typeface="Lato"/>
                <a:ea typeface="Lato"/>
                <a:cs typeface="Lato"/>
                <a:sym typeface="Lato"/>
              </a:rPr>
              <a:t>LookUp</a:t>
            </a:r>
            <a:r>
              <a:rPr lang="en-GB" b="1" dirty="0">
                <a:solidFill>
                  <a:schemeClr val="dk1"/>
                </a:solidFill>
                <a:latin typeface="Lato"/>
                <a:ea typeface="Lato"/>
                <a:cs typeface="Lato"/>
                <a:sym typeface="Lato"/>
              </a:rPr>
              <a:t> functions, fill up the countries in the original data using the country code.</a:t>
            </a:r>
          </a:p>
          <a:p>
            <a:pPr marL="158750" lvl="0" algn="l" rtl="0">
              <a:lnSpc>
                <a:spcPct val="114000"/>
              </a:lnSpc>
              <a:spcBef>
                <a:spcPts val="0"/>
              </a:spcBef>
              <a:spcAft>
                <a:spcPts val="0"/>
              </a:spcAft>
              <a:buClr>
                <a:schemeClr val="dk1"/>
              </a:buClr>
              <a:buSzPts val="1100"/>
            </a:pPr>
            <a:r>
              <a:rPr lang="en-GB" b="1" dirty="0">
                <a:solidFill>
                  <a:schemeClr val="dk1"/>
                </a:solidFill>
                <a:latin typeface="Lato"/>
                <a:ea typeface="Lato"/>
                <a:cs typeface="Lato"/>
                <a:sym typeface="Lato"/>
              </a:rPr>
              <a:t>Approach :</a:t>
            </a:r>
          </a:p>
          <a:p>
            <a:pPr marL="158750" lvl="0" algn="l" rtl="0">
              <a:lnSpc>
                <a:spcPct val="114000"/>
              </a:lnSpc>
              <a:spcBef>
                <a:spcPts val="0"/>
              </a:spcBef>
              <a:spcAft>
                <a:spcPts val="0"/>
              </a:spcAft>
              <a:buClr>
                <a:schemeClr val="dk1"/>
              </a:buClr>
              <a:buSzPts val="1100"/>
            </a:pPr>
            <a:r>
              <a:rPr lang="en-GB" dirty="0">
                <a:solidFill>
                  <a:schemeClr val="dk1"/>
                </a:solidFill>
                <a:latin typeface="Lato"/>
                <a:ea typeface="Lato"/>
                <a:cs typeface="Lato"/>
                <a:sym typeface="Lato"/>
              </a:rPr>
              <a:t>We have used the </a:t>
            </a:r>
            <a:r>
              <a:rPr lang="en-GB" dirty="0" err="1">
                <a:solidFill>
                  <a:schemeClr val="dk1"/>
                </a:solidFill>
                <a:latin typeface="Lato"/>
                <a:ea typeface="Lato"/>
                <a:cs typeface="Lato"/>
                <a:sym typeface="Lato"/>
              </a:rPr>
              <a:t>Vlookup</a:t>
            </a:r>
            <a:r>
              <a:rPr lang="en-GB" dirty="0">
                <a:solidFill>
                  <a:schemeClr val="dk1"/>
                </a:solidFill>
                <a:latin typeface="Lato"/>
                <a:ea typeface="Lato"/>
                <a:cs typeface="Lato"/>
                <a:sym typeface="Lato"/>
              </a:rPr>
              <a:t> formula </a:t>
            </a: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r>
              <a:rPr lang="en-US" b="1" dirty="0">
                <a:solidFill>
                  <a:schemeClr val="dk1"/>
                </a:solidFill>
                <a:latin typeface="Lato"/>
                <a:ea typeface="Lato"/>
                <a:cs typeface="Lato"/>
                <a:sym typeface="Lato"/>
              </a:rPr>
              <a:t>=VLOOKUP($C2,'country description'!$A$2:$B$16,2,)</a:t>
            </a:r>
          </a:p>
          <a:p>
            <a:pPr marL="444500" lvl="0" indent="-285750" algn="l" rtl="0">
              <a:lnSpc>
                <a:spcPct val="114000"/>
              </a:lnSpc>
              <a:spcBef>
                <a:spcPts val="0"/>
              </a:spcBef>
              <a:spcAft>
                <a:spcPts val="0"/>
              </a:spcAft>
              <a:buClr>
                <a:schemeClr val="dk1"/>
              </a:buClr>
              <a:buSzPts val="1100"/>
              <a:buFont typeface="Arial" panose="020B0604020202020204" pitchFamily="34" charset="0"/>
              <a:buChar char="•"/>
            </a:pPr>
            <a:endParaRPr lang="en-US" b="1"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endParaRPr lang="en-US" b="1" dirty="0">
              <a:solidFill>
                <a:schemeClr val="dk1"/>
              </a:solidFill>
              <a:latin typeface="Lato"/>
              <a:ea typeface="Lato"/>
              <a:cs typeface="Lato"/>
              <a:sym typeface="Lato"/>
            </a:endParaRPr>
          </a:p>
          <a:p>
            <a:pPr marL="457200" lvl="0" indent="0" algn="l" rtl="0">
              <a:lnSpc>
                <a:spcPct val="114000"/>
              </a:lnSpc>
              <a:spcBef>
                <a:spcPts val="0"/>
              </a:spcBef>
              <a:spcAft>
                <a:spcPts val="0"/>
              </a:spcAft>
              <a:buNone/>
            </a:pPr>
            <a:endParaRPr b="1" dirty="0">
              <a:solidFill>
                <a:schemeClr val="dk1"/>
              </a:solidFill>
              <a:latin typeface="Lato"/>
              <a:ea typeface="Lato"/>
              <a:cs typeface="Lato"/>
              <a:sym typeface="Lato"/>
            </a:endParaRPr>
          </a:p>
          <a:p>
            <a:pPr marL="0" lvl="0" indent="0" algn="l" rtl="0">
              <a:lnSpc>
                <a:spcPct val="114000"/>
              </a:lnSpc>
              <a:spcBef>
                <a:spcPts val="0"/>
              </a:spcBef>
              <a:spcAft>
                <a:spcPts val="0"/>
              </a:spcAft>
              <a:buNone/>
            </a:pPr>
            <a:endParaRPr b="1" dirty="0">
              <a:solidFill>
                <a:schemeClr val="dk1"/>
              </a:solidFill>
              <a:latin typeface="Lato"/>
              <a:ea typeface="Lato"/>
              <a:cs typeface="Lato"/>
              <a:sym typeface="Lato"/>
            </a:endParaRPr>
          </a:p>
        </p:txBody>
      </p:sp>
      <p:pic>
        <p:nvPicPr>
          <p:cNvPr id="3" name="Picture 2">
            <a:extLst>
              <a:ext uri="{FF2B5EF4-FFF2-40B4-BE49-F238E27FC236}">
                <a16:creationId xmlns:a16="http://schemas.microsoft.com/office/drawing/2014/main" id="{C44E7C66-4BB5-0B3E-3094-9F0CA88EEE8C}"/>
              </a:ext>
            </a:extLst>
          </p:cNvPr>
          <p:cNvPicPr>
            <a:picLocks noChangeAspect="1"/>
          </p:cNvPicPr>
          <p:nvPr/>
        </p:nvPicPr>
        <p:blipFill>
          <a:blip r:embed="rId3"/>
          <a:stretch>
            <a:fillRect/>
          </a:stretch>
        </p:blipFill>
        <p:spPr>
          <a:xfrm>
            <a:off x="4792301" y="3716112"/>
            <a:ext cx="3910263" cy="1095238"/>
          </a:xfrm>
          <a:prstGeom prst="rect">
            <a:avLst/>
          </a:prstGeom>
        </p:spPr>
      </p:pic>
    </p:spTree>
  </p:cSld>
  <p:clrMapOvr>
    <a:masterClrMapping/>
  </p:clrMapOvr>
</p:sld>
</file>

<file path=ppt/theme/theme1.xml><?xml version="1.0" encoding="utf-8"?>
<a:theme xmlns:a="http://schemas.openxmlformats.org/drawingml/2006/main" name="newt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bfd0b529-4a04-4616-88d2-531082d94bb8}" enabled="1" method="Standard" siteId="{e1f8af86-ee95-4718-bd0d-375b37366c83}" removed="0"/>
</clbl:labelList>
</file>

<file path=docProps/app.xml><?xml version="1.0" encoding="utf-8"?>
<Properties xmlns="http://schemas.openxmlformats.org/officeDocument/2006/extended-properties" xmlns:vt="http://schemas.openxmlformats.org/officeDocument/2006/docPropsVTypes">
  <TotalTime>106</TotalTime>
  <Words>2418</Words>
  <Application>Microsoft Office PowerPoint</Application>
  <PresentationFormat>On-screen Show (16:9)</PresentationFormat>
  <Paragraphs>396</Paragraphs>
  <Slides>38</Slides>
  <Notes>38</Notes>
  <HiddenSlides>4</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3" baseType="lpstr">
      <vt:lpstr>Lato</vt:lpstr>
      <vt:lpstr>Arial</vt:lpstr>
      <vt:lpstr>-apple-system</vt:lpstr>
      <vt:lpstr>newton</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 :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Rohit Mehra</cp:lastModifiedBy>
  <cp:revision>1</cp:revision>
  <dcterms:modified xsi:type="dcterms:W3CDTF">2024-06-04T10:38:44Z</dcterms:modified>
</cp:coreProperties>
</file>